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0" r:id="rId4"/>
    <p:sldId id="261" r:id="rId5"/>
    <p:sldId id="26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1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30" y="2453855"/>
            <a:ext cx="8185607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31" y="4089672"/>
            <a:ext cx="8185606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85" y="0"/>
            <a:ext cx="3324414" cy="98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426817" y="995714"/>
            <a:ext cx="6712904" cy="47214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08" y="274637"/>
            <a:ext cx="7963509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08" y="1600201"/>
            <a:ext cx="8238392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31291"/>
          <a:stretch/>
        </p:blipFill>
        <p:spPr>
          <a:xfrm rot="16200000">
            <a:off x="3303240" y="1017239"/>
            <a:ext cx="6858000" cy="482352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722314" y="4406900"/>
            <a:ext cx="77724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530" y="2453855"/>
            <a:ext cx="818560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531" y="4089672"/>
            <a:ext cx="8185606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7820" y="6343132"/>
            <a:ext cx="87444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69088"/>
            <a:ext cx="9144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7220310" y="6669088"/>
            <a:ext cx="19236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smtClean="0">
                <a:solidFill>
                  <a:schemeClr val="bg1"/>
                </a:solidFill>
              </a:rPr>
              <a:t>March 28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smtClean="0">
                <a:solidFill>
                  <a:schemeClr val="bg1"/>
                </a:solidFill>
              </a:rPr>
              <a:t>-29</a:t>
            </a:r>
            <a:r>
              <a:rPr lang="en-GB" sz="900" baseline="30000" smtClean="0">
                <a:solidFill>
                  <a:schemeClr val="bg1"/>
                </a:solidFill>
              </a:rPr>
              <a:t>th</a:t>
            </a:r>
            <a:r>
              <a:rPr lang="en-GB" sz="900" baseline="0" smtClean="0">
                <a:solidFill>
                  <a:schemeClr val="bg1"/>
                </a:solidFill>
              </a:rPr>
              <a:t>, 2017 </a:t>
            </a:r>
            <a:r>
              <a:rPr lang="en-GB" sz="900" smtClean="0">
                <a:solidFill>
                  <a:schemeClr val="bg1"/>
                </a:solidFill>
              </a:rPr>
              <a:t>| </a:t>
            </a:r>
            <a:r>
              <a:rPr lang="en-GB" sz="900" smtClean="0">
                <a:solidFill>
                  <a:schemeClr val="bg1"/>
                </a:solidFill>
              </a:rPr>
              <a:t>Columbus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0" y="6669088"/>
            <a:ext cx="91439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900" b="1" smtClean="0">
                <a:solidFill>
                  <a:schemeClr val="bg1"/>
                </a:solidFill>
              </a:rPr>
              <a:t>Multiscale and Multiphysics Modeling &amp; Simulation - Innovation Enabling Technologies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31547" y="6648128"/>
            <a:ext cx="167081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nafems.org/americas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85" y="0"/>
            <a:ext cx="3324414" cy="98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17/01/2017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69288" y="6343650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3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2928</TotalTime>
  <Words>8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51</cp:revision>
  <dcterms:created xsi:type="dcterms:W3CDTF">2015-03-13T14:40:09Z</dcterms:created>
  <dcterms:modified xsi:type="dcterms:W3CDTF">2017-01-17T16:46:47Z</dcterms:modified>
</cp:coreProperties>
</file>