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0" r:id="rId4"/>
    <p:sldId id="261" r:id="rId5"/>
    <p:sldId id="26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30" y="2453855"/>
            <a:ext cx="8185607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31" y="4089672"/>
            <a:ext cx="8185606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85" y="0"/>
            <a:ext cx="3324414" cy="98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426817" y="995714"/>
            <a:ext cx="6712904" cy="47214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08" y="274637"/>
            <a:ext cx="7963509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08" y="1600201"/>
            <a:ext cx="8238392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722314" y="4406900"/>
            <a:ext cx="77724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530" y="2453855"/>
            <a:ext cx="818560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531" y="4089672"/>
            <a:ext cx="8185606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85" y="0"/>
            <a:ext cx="3324414" cy="989507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April 27th</a:t>
            </a:r>
            <a:r>
              <a:rPr lang="en-GB" sz="800" baseline="0" dirty="0" smtClean="0">
                <a:solidFill>
                  <a:schemeClr val="bg1"/>
                </a:solidFill>
              </a:rPr>
              <a:t>, </a:t>
            </a:r>
            <a:r>
              <a:rPr lang="en-GB" sz="800" baseline="0" dirty="0" smtClean="0">
                <a:solidFill>
                  <a:schemeClr val="bg1"/>
                </a:solidFill>
              </a:rPr>
              <a:t>2017 </a:t>
            </a:r>
            <a:r>
              <a:rPr lang="en-GB" sz="800" dirty="0" smtClean="0">
                <a:solidFill>
                  <a:schemeClr val="bg1"/>
                </a:solidFill>
              </a:rPr>
              <a:t>| </a:t>
            </a:r>
            <a:r>
              <a:rPr lang="en-GB" sz="800" dirty="0" smtClean="0">
                <a:solidFill>
                  <a:schemeClr val="bg1"/>
                </a:solidFill>
              </a:rPr>
              <a:t>Troy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63027"/>
            <a:ext cx="91439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Engineering Analysis &amp; Simulation in the Automotive Industry: Electrification &amp; Advanced Lightweighting Techniques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800" dirty="0" smtClean="0">
                <a:solidFill>
                  <a:schemeClr val="bg1"/>
                </a:solidFill>
              </a:rPr>
              <a:t>nafems.org/americas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03/03/2017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69288" y="6343650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3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2930</TotalTime>
  <Words>8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52</cp:revision>
  <dcterms:created xsi:type="dcterms:W3CDTF">2015-03-13T14:40:09Z</dcterms:created>
  <dcterms:modified xsi:type="dcterms:W3CDTF">2017-03-03T16:29:21Z</dcterms:modified>
</cp:coreProperties>
</file>