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87" autoAdjust="0"/>
    <p:restoredTop sz="86417" autoAdjust="0"/>
  </p:normalViewPr>
  <p:slideViewPr>
    <p:cSldViewPr showGuides="1">
      <p:cViewPr varScale="1">
        <p:scale>
          <a:sx n="76" d="100"/>
          <a:sy n="76" d="100"/>
        </p:scale>
        <p:origin x="96" y="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BB6EC1-FA99-406A-A98F-9CAABB974971}" type="datetimeFigureOut">
              <a:rPr lang="en-US"/>
              <a:pPr>
                <a:defRPr/>
              </a:pPr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77366B-4B86-4489-B1DE-5B49F450276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69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30364-8CA6-4636-84A7-80539E0467A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67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77366B-4B86-4489-B1DE-5B49F450276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7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4576763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2175000"/>
            <a:ext cx="9790112" cy="2262113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59" y="4484712"/>
            <a:ext cx="824636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0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52" y="0"/>
            <a:ext cx="8328248" cy="1143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7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179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5760" y="0"/>
            <a:ext cx="825624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9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8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0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5127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22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711624" y="0"/>
            <a:ext cx="94803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285875"/>
            <a:ext cx="109728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571500" y="6654800"/>
            <a:ext cx="1135714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n-GB" sz="900" dirty="0">
                <a:solidFill>
                  <a:schemeClr val="bg1"/>
                </a:solidFill>
              </a:rPr>
              <a:t>VMAP International Virtual Conference on CAE Interoperability 2020 </a:t>
            </a:r>
            <a:r>
              <a:rPr lang="en-GB" sz="900" i="1" dirty="0">
                <a:solidFill>
                  <a:schemeClr val="bg1"/>
                </a:solidFill>
              </a:rPr>
              <a:t>organised</a:t>
            </a:r>
            <a:r>
              <a:rPr lang="en-GB" sz="900" i="1" baseline="0" dirty="0">
                <a:solidFill>
                  <a:schemeClr val="bg1"/>
                </a:solidFill>
              </a:rPr>
              <a:t> by </a:t>
            </a:r>
            <a:r>
              <a:rPr lang="en-GB" sz="900" baseline="0">
                <a:solidFill>
                  <a:schemeClr val="bg1"/>
                </a:solidFill>
              </a:rPr>
              <a:t>NAFEMS                                                                                                                                                                     </a:t>
            </a:r>
            <a:r>
              <a:rPr lang="en-GB" sz="900" dirty="0">
                <a:solidFill>
                  <a:schemeClr val="bg1"/>
                </a:solidFill>
              </a:rPr>
              <a:t>19-20 </a:t>
            </a:r>
            <a:r>
              <a:rPr lang="en-GB" sz="900">
                <a:solidFill>
                  <a:schemeClr val="bg1"/>
                </a:solidFill>
              </a:rPr>
              <a:t>October 2020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9" name="Grafik 8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4370851-D571-4D2F-9ADE-CE0A6D118D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260648"/>
            <a:ext cx="1458494" cy="5923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2822575"/>
            <a:ext cx="7772400" cy="1470025"/>
          </a:xfrm>
        </p:spPr>
        <p:txBody>
          <a:bodyPr/>
          <a:lstStyle/>
          <a:p>
            <a:r>
              <a:rPr lang="en-US" altLang="en-US"/>
              <a:t>Presentation Title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575050" y="4484688"/>
            <a:ext cx="6400800" cy="1752600"/>
          </a:xfrm>
        </p:spPr>
        <p:txBody>
          <a:bodyPr/>
          <a:lstStyle/>
          <a:p>
            <a:r>
              <a:rPr lang="en-GB" altLang="en-US">
                <a:solidFill>
                  <a:srgbClr val="898989"/>
                </a:solidFill>
              </a:rPr>
              <a:t>Author &amp;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B997F-5327-4B58-95DF-A4DC440A4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F9744E-7126-4EC9-8DD9-32DA681F3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18862"/>
      </p:ext>
    </p:extLst>
  </p:cSld>
  <p:clrMapOvr>
    <a:masterClrMapping/>
  </p:clrMapOvr>
</p:sld>
</file>

<file path=ppt/theme/theme1.xml><?xml version="1.0" encoding="utf-8"?>
<a:theme xmlns:a="http://schemas.openxmlformats.org/drawingml/2006/main" name="NWC15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C17_PPT_Template" id="{C200C40D-6C00-4018-BEC9-428EFCA6D141}" vid="{A65A31B8-AD3E-4D26-BC05-0DC141CB8B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NWC17 - Presentation Template</Template>
  <TotalTime>0</TotalTime>
  <Words>7</Words>
  <Application>Microsoft Office PowerPoint</Application>
  <PresentationFormat>Breitbild</PresentationFormat>
  <Paragraphs>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NWC15 Presentation Template</vt:lpstr>
      <vt:lpstr>Presentation 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Albert Oswald</dc:creator>
  <cp:lastModifiedBy>Albert Oswald</cp:lastModifiedBy>
  <cp:revision>10</cp:revision>
  <dcterms:created xsi:type="dcterms:W3CDTF">2017-08-07T13:00:13Z</dcterms:created>
  <dcterms:modified xsi:type="dcterms:W3CDTF">2020-08-05T07:24:36Z</dcterms:modified>
</cp:coreProperties>
</file>