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58" r:id="rId3"/>
    <p:sldId id="265" r:id="rId4"/>
    <p:sldId id="261" r:id="rId5"/>
    <p:sldId id="264" r:id="rId6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9445"/>
    <a:srgbClr val="289245"/>
    <a:srgbClr val="3D9D57"/>
    <a:srgbClr val="FFFFFF"/>
    <a:srgbClr val="CD161E"/>
    <a:srgbClr val="CE161E"/>
    <a:srgbClr val="CF171E"/>
    <a:srgbClr val="CA6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3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1824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4B5DC-B942-4F47-AD4E-D0EF469D298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FF86B-8294-44B9-B00E-1AEF52232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80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BD2D2-0636-4588-B8EE-962B315A80A1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2C6BB-351A-4B12-AB1E-90903925E4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78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41" y="2453856"/>
            <a:ext cx="10914143" cy="1470025"/>
          </a:xfrm>
        </p:spPr>
        <p:txBody>
          <a:bodyPr/>
          <a:lstStyle>
            <a:lvl1pPr algn="l">
              <a:defRPr>
                <a:solidFill>
                  <a:srgbClr val="289245"/>
                </a:solidFill>
                <a:latin typeface="Montserrat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42" y="4089673"/>
            <a:ext cx="10914141" cy="1354575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289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>
              <a:solidFill>
                <a:srgbClr val="289245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0" y="6648128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  <a:latin typeface="Montserrat" panose="00000500000000000000" pitchFamily="2" charset="0"/>
              </a:rPr>
              <a:t>NRC22 UK  </a:t>
            </a:r>
          </a:p>
        </p:txBody>
      </p:sp>
      <p:sp>
        <p:nvSpPr>
          <p:cNvPr id="18" name="TextBox 17"/>
          <p:cNvSpPr txBox="1">
            <a:spLocks noChangeArrowheads="1"/>
          </p:cNvSpPr>
          <p:nvPr userDrawn="1"/>
        </p:nvSpPr>
        <p:spPr bwMode="auto">
          <a:xfrm>
            <a:off x="320942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rgbClr val="FFFFFF"/>
                </a:solidFill>
                <a:latin typeface="Montserrat" panose="00000500000000000000" pitchFamily="2" charset="0"/>
              </a:rPr>
              <a:t>nafems.org/nrc22-uk</a:t>
            </a:r>
          </a:p>
        </p:txBody>
      </p:sp>
      <p:sp>
        <p:nvSpPr>
          <p:cNvPr id="16" name="TextBox 15"/>
          <p:cNvSpPr txBox="1">
            <a:spLocks noChangeArrowheads="1"/>
          </p:cNvSpPr>
          <p:nvPr userDrawn="1"/>
        </p:nvSpPr>
        <p:spPr bwMode="auto">
          <a:xfrm>
            <a:off x="9649611" y="6648128"/>
            <a:ext cx="255004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  <a:latin typeface="Montserrat" panose="00000500000000000000"/>
              </a:rPr>
              <a:t>June 7th –8th | Milton Keynes, UK</a:t>
            </a:r>
          </a:p>
        </p:txBody>
      </p:sp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xmlns="" id="{095B64CF-2488-4E4D-B5AE-D133E8B4C0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594" y="-6174"/>
            <a:ext cx="2121407" cy="222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235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878" y="274637"/>
            <a:ext cx="106180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kern="1200" dirty="0">
                <a:solidFill>
                  <a:srgbClr val="289245"/>
                </a:solidFill>
                <a:latin typeface="Montserrat" panose="00000500000000000000" pitchFamily="2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738" y="1617403"/>
            <a:ext cx="10984523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C89C2C4-EA1F-4599-BEC1-6C614190090E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289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E18F28B-EF05-4768-9977-48FB50867E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744" y="0"/>
            <a:ext cx="3809524" cy="380952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24DEE2A-A2E3-4598-B6F3-D26343B9047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48128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  <a:latin typeface="Montserrat" panose="00000500000000000000" pitchFamily="2" charset="0"/>
              </a:rPr>
              <a:t>NRC22 UK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5331065-4B9B-4E42-ABF7-5086E228562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0942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rgbClr val="FFFFFF"/>
                </a:solidFill>
                <a:latin typeface="Montserrat" panose="00000500000000000000" pitchFamily="2" charset="0"/>
              </a:rPr>
              <a:t>nafems.org/nrc22-uk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DEDF7124-AD3B-4982-888F-DCEB2866412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649612" y="6648128"/>
            <a:ext cx="253928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  <a:latin typeface="Montserrat" panose="00000500000000000000"/>
              </a:rPr>
              <a:t>June 7th –8th | Milton Keynes, UK</a:t>
            </a:r>
          </a:p>
        </p:txBody>
      </p:sp>
    </p:spTree>
    <p:extLst>
      <p:ext uri="{BB962C8B-B14F-4D97-AF65-F5344CB8AC3E}">
        <p14:creationId xmlns:p14="http://schemas.microsoft.com/office/powerpoint/2010/main" val="307054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8924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BA52B65-A07B-4351-BD5F-2E6209FCD6D5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289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C12A764-B253-43F7-813B-316B66FBB9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476" y="0"/>
            <a:ext cx="3809524" cy="380952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A7923E5-B99B-446E-846E-F0CFF66A82E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48128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  <a:latin typeface="Montserrat" panose="00000500000000000000" pitchFamily="2" charset="0"/>
              </a:rPr>
              <a:t>NRC22 UK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8BC16E87-08AB-4D1D-B42B-3F0FC03ABAF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0942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rgbClr val="FFFFFF"/>
                </a:solidFill>
                <a:latin typeface="Montserrat" panose="00000500000000000000" pitchFamily="2" charset="0"/>
              </a:rPr>
              <a:t>nafems.org/nrc22-uk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6E08FB1-651A-450A-BDBB-489BDC8F643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77489" y="6648128"/>
            <a:ext cx="27006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  <a:latin typeface="Montserrat" panose="00000500000000000000"/>
              </a:rPr>
              <a:t>June 7th –8th | Milton Keynes, UK</a:t>
            </a:r>
          </a:p>
        </p:txBody>
      </p:sp>
    </p:spTree>
    <p:extLst>
      <p:ext uri="{BB962C8B-B14F-4D97-AF65-F5344CB8AC3E}">
        <p14:creationId xmlns:p14="http://schemas.microsoft.com/office/powerpoint/2010/main" val="93165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3D9D57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EF08822C-D8D3-461D-A897-92F8D40F4B1A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2994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72D0C45-0322-4376-9D21-AEA70BC7F3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476" y="9131"/>
            <a:ext cx="3809524" cy="380952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47B1C7F-9FDA-40F1-8DA5-EFF5F8A0748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48128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  <a:latin typeface="Montserrat" panose="00000500000000000000" pitchFamily="2" charset="0"/>
              </a:rPr>
              <a:t>NRC22 UK 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4E05EC0E-2AD7-4A1E-A897-60DDB30F2B1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0942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rgbClr val="FFFFFF"/>
                </a:solidFill>
                <a:latin typeface="Montserrat" panose="00000500000000000000" pitchFamily="2" charset="0"/>
              </a:rPr>
              <a:t>nafems.org/nrc22-uk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6E08FB1-651A-450A-BDBB-489BDC8F643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99003" y="6648128"/>
            <a:ext cx="27006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  <a:latin typeface="Montserrat" panose="00000500000000000000"/>
              </a:rPr>
              <a:t>June 7th –8th | Milton Keynes, UK</a:t>
            </a:r>
          </a:p>
        </p:txBody>
      </p:sp>
    </p:spTree>
    <p:extLst>
      <p:ext uri="{BB962C8B-B14F-4D97-AF65-F5344CB8AC3E}">
        <p14:creationId xmlns:p14="http://schemas.microsoft.com/office/powerpoint/2010/main" val="158321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787" y="4540611"/>
            <a:ext cx="10363200" cy="816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71787" y="3046595"/>
            <a:ext cx="10363200" cy="1470025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28924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E8C93C19-67B8-4FE2-966B-8904CFF1FC20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289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31AADFC-BE15-4BDF-A5AB-311B9082DE5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48128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  <a:latin typeface="Montserrat" panose="00000500000000000000" pitchFamily="2" charset="0"/>
              </a:rPr>
              <a:t>NRC22 UK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C11B0A6-B398-4A49-A83C-1DD8DC14DA2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0942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rgbClr val="FFFFFF"/>
                </a:solidFill>
                <a:latin typeface="Montserrat" panose="00000500000000000000" pitchFamily="2" charset="0"/>
              </a:rPr>
              <a:t>nafems.org/nrc22-uk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6E08FB1-651A-450A-BDBB-489BDC8F643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66732" y="6648128"/>
            <a:ext cx="27006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  <a:latin typeface="Montserrat" panose="00000500000000000000"/>
              </a:rPr>
              <a:t>June 7th –8th | Milton Keynes, UK</a:t>
            </a:r>
          </a:p>
        </p:txBody>
      </p:sp>
    </p:spTree>
    <p:extLst>
      <p:ext uri="{BB962C8B-B14F-4D97-AF65-F5344CB8AC3E}">
        <p14:creationId xmlns:p14="http://schemas.microsoft.com/office/powerpoint/2010/main" val="349740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2876548"/>
            <a:ext cx="12191997" cy="1470025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289245"/>
                </a:solidFill>
                <a:latin typeface="Montserrat" panose="00000500000000000000" pitchFamily="2" charset="0"/>
              </a:defRPr>
            </a:lvl1pPr>
          </a:lstStyle>
          <a:p>
            <a:r>
              <a:rPr lang="en-US" dirty="0"/>
              <a:t>Thank You!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" y="4512365"/>
            <a:ext cx="12191995" cy="13545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contact details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8AE45BF-C516-47C6-8B67-7087920991EF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2994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pic>
        <p:nvPicPr>
          <p:cNvPr id="6" name="Picture 5" descr="A picture containing icon&#10;&#10;Description automatically generated">
            <a:extLst>
              <a:ext uri="{FF2B5EF4-FFF2-40B4-BE49-F238E27FC236}">
                <a16:creationId xmlns:a16="http://schemas.microsoft.com/office/drawing/2014/main" xmlns="" id="{69FBD1AB-FD16-4FAE-BD8E-1A9EB60935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287" y="-134348"/>
            <a:ext cx="2996200" cy="314601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2222167-36D8-447F-89F6-95E55F3CDE8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48128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  <a:latin typeface="Montserrat" panose="00000500000000000000" pitchFamily="2" charset="0"/>
              </a:rPr>
              <a:t>NRC22 UK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137B71F-44BC-48C5-ADB7-807BD92A369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0942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rgbClr val="FFFFFF"/>
                </a:solidFill>
                <a:latin typeface="Montserrat" panose="00000500000000000000" pitchFamily="2" charset="0"/>
              </a:rPr>
              <a:t>nafems.org/nrc22-uk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CA55C79-D9E9-4D68-A282-0A0D5C2FB5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971904" y="6648128"/>
            <a:ext cx="22277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  <a:latin typeface="Montserrat" panose="00000500000000000000"/>
              </a:rPr>
              <a:t>June 7th –8th | Milton Keynes, UK</a:t>
            </a:r>
          </a:p>
        </p:txBody>
      </p:sp>
    </p:spTree>
    <p:extLst>
      <p:ext uri="{BB962C8B-B14F-4D97-AF65-F5344CB8AC3E}">
        <p14:creationId xmlns:p14="http://schemas.microsoft.com/office/powerpoint/2010/main" val="34787690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15813-87DF-45B2-988B-88A548706598}" type="datetime1">
              <a:rPr lang="en-GB" smtClean="0"/>
              <a:t>17/02/2022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9EC35-AD31-4AB2-93A8-D6F93F11AE1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4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1" r:id="rId5"/>
    <p:sldLayoutId id="2147483654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GB" sz="4400" b="1" kern="1200" dirty="0">
          <a:solidFill>
            <a:srgbClr val="289245"/>
          </a:solidFill>
          <a:latin typeface="Montserrat" panose="00000500000000000000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Montserrat" panose="00000500000000000000" pitchFamily="2" charset="0"/>
        <a:buChar char="▶"/>
        <a:defRPr sz="32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Montserrat" panose="00000500000000000000" pitchFamily="2" charset="0"/>
        <a:buChar char="▶"/>
        <a:defRPr sz="2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Montserrat" panose="00000500000000000000" pitchFamily="2" charset="0"/>
        <a:buChar char="▶"/>
        <a:defRPr sz="24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Montserrat" panose="00000500000000000000" pitchFamily="2" charset="0"/>
        <a:buChar char="▶"/>
        <a:defRPr sz="20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Montserrat" panose="00000500000000000000" pitchFamily="2" charset="0"/>
        <a:buChar char="▶"/>
        <a:defRPr sz="20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793288" y="6343651"/>
            <a:ext cx="874712" cy="365125"/>
          </a:xfrm>
        </p:spPr>
        <p:txBody>
          <a:bodyPr/>
          <a:lstStyle/>
          <a:p>
            <a:fld id="{33E9EC35-AD31-4AB2-93A8-D6F93F11AE10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83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81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1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33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04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FEMS 2013 PP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865DC5B-1009-40C1-A3DE-08823FC03187}" vid="{5D539D25-213B-4BE5-89B8-5553DEF94F1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</TotalTime>
  <Words>8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Montserrat</vt:lpstr>
      <vt:lpstr>NAFEMS 2013 PPT THEME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2016 NAFEMS Americas Conference</dc:subject>
  <dc:creator>Microsoft account</dc:creator>
  <cp:lastModifiedBy>Microsoft account</cp:lastModifiedBy>
  <cp:revision>79</cp:revision>
  <dcterms:created xsi:type="dcterms:W3CDTF">2015-03-13T14:40:09Z</dcterms:created>
  <dcterms:modified xsi:type="dcterms:W3CDTF">2022-02-17T16:48:37Z</dcterms:modified>
</cp:coreProperties>
</file>