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5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12192000"/>
  <p:notesSz cx="7099300" cy="102346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76571" cy="5127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4021138" y="0"/>
            <a:ext cx="3076571" cy="5127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479429" y="1279529"/>
            <a:ext cx="6140452" cy="345440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9610" y="4926009"/>
            <a:ext cx="5680079" cy="402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721845"/>
            <a:ext cx="3076571" cy="51275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021138" y="9721845"/>
            <a:ext cx="3076571" cy="51275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:notes"/>
          <p:cNvSpPr txBox="1"/>
          <p:nvPr>
            <p:ph idx="1" type="body"/>
          </p:nvPr>
        </p:nvSpPr>
        <p:spPr>
          <a:xfrm>
            <a:off x="709610" y="4926009"/>
            <a:ext cx="5680079" cy="402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t/>
            </a:r>
            <a:endParaRPr/>
          </a:p>
        </p:txBody>
      </p:sp>
      <p:sp>
        <p:nvSpPr>
          <p:cNvPr id="50" name="Google Shape;50;p1:notes"/>
          <p:cNvSpPr/>
          <p:nvPr>
            <p:ph idx="2" type="sldImg"/>
          </p:nvPr>
        </p:nvSpPr>
        <p:spPr>
          <a:xfrm>
            <a:off x="479425" y="1279525"/>
            <a:ext cx="6140450" cy="345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:notes"/>
          <p:cNvSpPr txBox="1"/>
          <p:nvPr>
            <p:ph idx="1" type="body"/>
          </p:nvPr>
        </p:nvSpPr>
        <p:spPr>
          <a:xfrm>
            <a:off x="709610" y="4926009"/>
            <a:ext cx="5680079" cy="402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t/>
            </a:r>
            <a:endParaRPr/>
          </a:p>
        </p:txBody>
      </p:sp>
      <p:sp>
        <p:nvSpPr>
          <p:cNvPr id="56" name="Google Shape;56;p2:notes"/>
          <p:cNvSpPr/>
          <p:nvPr>
            <p:ph idx="2" type="sldImg"/>
          </p:nvPr>
        </p:nvSpPr>
        <p:spPr>
          <a:xfrm>
            <a:off x="479425" y="1279525"/>
            <a:ext cx="6140450" cy="345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:notes"/>
          <p:cNvSpPr txBox="1"/>
          <p:nvPr>
            <p:ph idx="1" type="body"/>
          </p:nvPr>
        </p:nvSpPr>
        <p:spPr>
          <a:xfrm>
            <a:off x="709610" y="4926009"/>
            <a:ext cx="5680079" cy="402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t/>
            </a:r>
            <a:endParaRPr/>
          </a:p>
        </p:txBody>
      </p:sp>
      <p:sp>
        <p:nvSpPr>
          <p:cNvPr id="63" name="Google Shape;63;p3:notes"/>
          <p:cNvSpPr/>
          <p:nvPr>
            <p:ph idx="2" type="sldImg"/>
          </p:nvPr>
        </p:nvSpPr>
        <p:spPr>
          <a:xfrm>
            <a:off x="479425" y="1279525"/>
            <a:ext cx="6140450" cy="345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:notes"/>
          <p:cNvSpPr txBox="1"/>
          <p:nvPr>
            <p:ph idx="1" type="body"/>
          </p:nvPr>
        </p:nvSpPr>
        <p:spPr>
          <a:xfrm>
            <a:off x="709610" y="4926009"/>
            <a:ext cx="5680079" cy="402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t/>
            </a:r>
            <a:endParaRPr/>
          </a:p>
        </p:txBody>
      </p:sp>
      <p:sp>
        <p:nvSpPr>
          <p:cNvPr id="70" name="Google Shape;70;p4:notes"/>
          <p:cNvSpPr/>
          <p:nvPr>
            <p:ph idx="2" type="sldImg"/>
          </p:nvPr>
        </p:nvSpPr>
        <p:spPr>
          <a:xfrm>
            <a:off x="479425" y="1279525"/>
            <a:ext cx="6140450" cy="345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5:notes"/>
          <p:cNvSpPr txBox="1"/>
          <p:nvPr>
            <p:ph idx="1" type="body"/>
          </p:nvPr>
        </p:nvSpPr>
        <p:spPr>
          <a:xfrm>
            <a:off x="709610" y="4926009"/>
            <a:ext cx="5680079" cy="402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t/>
            </a:r>
            <a:endParaRPr/>
          </a:p>
        </p:txBody>
      </p:sp>
      <p:sp>
        <p:nvSpPr>
          <p:cNvPr id="77" name="Google Shape;77;p5:notes"/>
          <p:cNvSpPr/>
          <p:nvPr>
            <p:ph idx="2" type="sldImg"/>
          </p:nvPr>
        </p:nvSpPr>
        <p:spPr>
          <a:xfrm>
            <a:off x="479425" y="1279525"/>
            <a:ext cx="6140450" cy="345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rgbClr val="FFFFFF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/>
          <p:nvPr>
            <p:ph type="ctrTitle"/>
          </p:nvPr>
        </p:nvSpPr>
        <p:spPr>
          <a:xfrm>
            <a:off x="762042" y="2453856"/>
            <a:ext cx="10914141" cy="14700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4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" type="subTitle"/>
          </p:nvPr>
        </p:nvSpPr>
        <p:spPr>
          <a:xfrm>
            <a:off x="762042" y="4089672"/>
            <a:ext cx="10914141" cy="13545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898989"/>
              </a:buClr>
              <a:buSzPts val="3200"/>
              <a:buNone/>
              <a:defRPr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2pPr>
            <a:lvl3pPr lvl="2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3pPr>
            <a:lvl4pPr lvl="3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4pPr>
            <a:lvl5pPr lvl="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A red and black logo&#10;&#10;Description automatically generated" id="20" name="Google Shape;20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360229" y="283067"/>
            <a:ext cx="2315954" cy="5504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597880" y="274640"/>
            <a:ext cx="10618012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603741" y="1617399"/>
            <a:ext cx="10984522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404040"/>
              </a:buClr>
              <a:buSzPts val="3200"/>
              <a:buChar char="▶"/>
              <a:defRPr/>
            </a:lvl1pPr>
            <a:lvl2pPr indent="-4064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404040"/>
              </a:buClr>
              <a:buSzPts val="2800"/>
              <a:buChar char="▶"/>
              <a:defRPr/>
            </a:lvl2pPr>
            <a:lvl3pPr indent="-3810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04040"/>
              </a:buClr>
              <a:buSzPts val="2400"/>
              <a:buChar char="▶"/>
              <a:defRPr/>
            </a:lvl3pPr>
            <a:lvl4pPr indent="-355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2000"/>
              <a:buChar char="▶"/>
              <a:defRPr/>
            </a:lvl4pPr>
            <a:lvl5pPr indent="-355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2000"/>
              <a:buChar char="▶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 Header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/>
          <p:nvPr>
            <p:ph idx="1" type="body"/>
          </p:nvPr>
        </p:nvSpPr>
        <p:spPr>
          <a:xfrm>
            <a:off x="971787" y="4540608"/>
            <a:ext cx="10363196" cy="81639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98989"/>
              </a:buClr>
              <a:buSzPts val="2000"/>
              <a:buNone/>
              <a:defRPr sz="2000">
                <a:solidFill>
                  <a:srgbClr val="898989"/>
                </a:solidFill>
              </a:defRPr>
            </a:lvl1pPr>
            <a:lvl2pPr indent="-3429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2pPr>
            <a:lvl3pPr indent="-3429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3pPr>
            <a:lvl4pPr indent="-3429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4pPr>
            <a:lvl5pPr indent="-3429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type="title"/>
          </p:nvPr>
        </p:nvSpPr>
        <p:spPr>
          <a:xfrm>
            <a:off x="971787" y="3046597"/>
            <a:ext cx="10363196" cy="14700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/>
              <a:buNone/>
              <a:defRPr sz="4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/>
        </p:nvSpPr>
        <p:spPr>
          <a:xfrm>
            <a:off x="0" y="5573130"/>
            <a:ext cx="12191996" cy="230831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Arial"/>
              <a:buNone/>
            </a:pPr>
            <a:r>
              <a:rPr b="1" i="0" lang="en-GB" sz="9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NAFEMS Americas Conference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4"/>
          <p:cNvSpPr txBox="1"/>
          <p:nvPr/>
        </p:nvSpPr>
        <p:spPr>
          <a:xfrm>
            <a:off x="9747851" y="5662001"/>
            <a:ext cx="2333475" cy="2308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Arial"/>
              <a:buNone/>
            </a:pPr>
            <a:r>
              <a:rPr b="1" i="0" lang="en-GB" sz="9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9 – 11 July 2024 | Louisville, KY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bg>
      <p:bgPr>
        <a:solidFill>
          <a:srgbClr val="FFFFFF"/>
        </a:solidFill>
      </p:bgPr>
    </p:bg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ctrTitle"/>
          </p:nvPr>
        </p:nvSpPr>
        <p:spPr>
          <a:xfrm>
            <a:off x="0" y="2876546"/>
            <a:ext cx="12191996" cy="1470026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/>
              <a:buNone/>
              <a:defRPr sz="4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subTitle"/>
          </p:nvPr>
        </p:nvSpPr>
        <p:spPr>
          <a:xfrm>
            <a:off x="0" y="4512362"/>
            <a:ext cx="12191996" cy="1354573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898989"/>
              </a:buClr>
              <a:buSzPts val="3200"/>
              <a:buNone/>
              <a:defRPr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2pPr>
            <a:lvl3pPr lvl="2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3pPr>
            <a:lvl4pPr lvl="3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4pPr>
            <a:lvl5pPr lvl="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2" type="sldNum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descr="A red and black logo&#10;&#10;Description automatically generated" id="35" name="Google Shape;35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360229" y="283067"/>
            <a:ext cx="2315954" cy="5504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609603" y="274640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609603" y="1600200"/>
            <a:ext cx="5384801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404040"/>
              </a:buClr>
              <a:buSzPts val="2800"/>
              <a:buChar char="▶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04040"/>
              </a:buClr>
              <a:buSzPts val="2400"/>
              <a:buChar char="▶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2000"/>
              <a:buChar char="▶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 sz="18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6197602" y="1600200"/>
            <a:ext cx="5384801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404040"/>
              </a:buClr>
              <a:buSzPts val="2800"/>
              <a:buChar char="▶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04040"/>
              </a:buClr>
              <a:buSzPts val="2400"/>
              <a:buChar char="▶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2000"/>
              <a:buChar char="▶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 sz="18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609603" y="274640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609603" y="1535113"/>
            <a:ext cx="5386913" cy="6397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04040"/>
              </a:buClr>
              <a:buSzPts val="2400"/>
              <a:buNone/>
              <a:defRPr b="1" sz="2400"/>
            </a:lvl1pPr>
            <a:lvl2pPr indent="-3429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2pPr>
            <a:lvl3pPr indent="-3429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3pPr>
            <a:lvl4pPr indent="-3429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4pPr>
            <a:lvl5pPr indent="-3429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2" type="body"/>
          </p:nvPr>
        </p:nvSpPr>
        <p:spPr>
          <a:xfrm>
            <a:off x="609603" y="2174872"/>
            <a:ext cx="5386913" cy="3951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04040"/>
              </a:buClr>
              <a:buSzPts val="2400"/>
              <a:buChar char="▶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2000"/>
              <a:buChar char="▶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04040"/>
              </a:buClr>
              <a:buSzPts val="1600"/>
              <a:buChar char="▶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04040"/>
              </a:buClr>
              <a:buSzPts val="1600"/>
              <a:buChar char="▶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3" type="body"/>
          </p:nvPr>
        </p:nvSpPr>
        <p:spPr>
          <a:xfrm>
            <a:off x="6193368" y="1535113"/>
            <a:ext cx="5389034" cy="6397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04040"/>
              </a:buClr>
              <a:buSzPts val="2400"/>
              <a:buNone/>
              <a:defRPr b="1" sz="2400"/>
            </a:lvl1pPr>
            <a:lvl2pPr indent="-3429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2pPr>
            <a:lvl3pPr indent="-3429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3pPr>
            <a:lvl4pPr indent="-3429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4pPr>
            <a:lvl5pPr indent="-3429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4" type="body"/>
          </p:nvPr>
        </p:nvSpPr>
        <p:spPr>
          <a:xfrm>
            <a:off x="6193368" y="2174872"/>
            <a:ext cx="5389034" cy="3951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04040"/>
              </a:buClr>
              <a:buSzPts val="2400"/>
              <a:buChar char="▶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2000"/>
              <a:buChar char="▶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04040"/>
              </a:buClr>
              <a:buSzPts val="1800"/>
              <a:buChar char="▶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04040"/>
              </a:buClr>
              <a:buSzPts val="1600"/>
              <a:buChar char="▶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04040"/>
              </a:buClr>
              <a:buSzPts val="1600"/>
              <a:buChar char="▶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2" type="sldNum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09603" y="274640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758E"/>
              </a:buClr>
              <a:buSzPts val="4400"/>
              <a:buFont typeface="Arial"/>
              <a:buNone/>
              <a:defRPr b="1" i="0" sz="4400" u="none" cap="none" strike="noStrike">
                <a:solidFill>
                  <a:srgbClr val="5F758E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09603" y="1600200"/>
            <a:ext cx="10972800" cy="49831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404040"/>
              </a:buClr>
              <a:buSzPts val="3200"/>
              <a:buFont typeface="Montserrat"/>
              <a:buChar char="▶"/>
              <a:defRPr b="0" i="0" sz="32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404040"/>
              </a:buClr>
              <a:buSzPts val="2800"/>
              <a:buFont typeface="Montserrat"/>
              <a:buChar char="▶"/>
              <a:defRPr b="0" i="0" sz="28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ontserrat"/>
              <a:buChar char="▶"/>
              <a:defRPr b="0" i="0" sz="24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Montserrat"/>
              <a:buChar char="▶"/>
              <a:defRPr b="0" i="0" sz="20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Montserrat"/>
              <a:buChar char="▶"/>
              <a:defRPr b="0" i="0" sz="20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/>
          <p:nvPr/>
        </p:nvSpPr>
        <p:spPr>
          <a:xfrm>
            <a:off x="0" y="6648126"/>
            <a:ext cx="12191996" cy="218495"/>
          </a:xfrm>
          <a:prstGeom prst="rect">
            <a:avLst/>
          </a:prstGeom>
          <a:solidFill>
            <a:srgbClr val="5F758E"/>
          </a:solidFill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1" i="0" sz="900" u="none" cap="none" strike="noStrike">
              <a:solidFill>
                <a:srgbClr val="28924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1"/>
          <p:cNvSpPr txBox="1"/>
          <p:nvPr/>
        </p:nvSpPr>
        <p:spPr>
          <a:xfrm>
            <a:off x="3144124" y="6647698"/>
            <a:ext cx="4459800" cy="230700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Arial"/>
              <a:buNone/>
            </a:pPr>
            <a:r>
              <a:rPr b="1" i="0" lang="en-GB" sz="9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Solving Structural Integrity Challenges with Engineering Simulation Seminar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1"/>
          <p:cNvSpPr txBox="1"/>
          <p:nvPr/>
        </p:nvSpPr>
        <p:spPr>
          <a:xfrm>
            <a:off x="609603" y="6647698"/>
            <a:ext cx="8139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Arial"/>
              <a:buNone/>
            </a:pPr>
            <a:r>
              <a:rPr b="1" i="0" lang="en-GB" sz="9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#NAFEMS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1"/>
          <p:cNvSpPr txBox="1"/>
          <p:nvPr/>
        </p:nvSpPr>
        <p:spPr>
          <a:xfrm>
            <a:off x="9324475" y="6647698"/>
            <a:ext cx="23445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Arial"/>
              <a:buNone/>
            </a:pPr>
            <a:r>
              <a:rPr b="1" i="0" lang="en-GB" sz="9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b="1" lang="en-GB" sz="900">
                <a:solidFill>
                  <a:srgbClr val="FFFFFF"/>
                </a:solidFill>
              </a:rPr>
              <a:t>13 November</a:t>
            </a:r>
            <a:r>
              <a:rPr b="1" i="0" lang="en-GB" sz="9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2025 | Madrid, Spain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1"/>
          <p:cNvSpPr txBox="1"/>
          <p:nvPr>
            <p:ph idx="12" type="sldNum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 txBox="1"/>
          <p:nvPr>
            <p:ph type="ctrTitle"/>
          </p:nvPr>
        </p:nvSpPr>
        <p:spPr>
          <a:xfrm>
            <a:off x="762042" y="2453856"/>
            <a:ext cx="10914141" cy="14700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53" name="Google Shape;53;p8"/>
          <p:cNvSpPr txBox="1"/>
          <p:nvPr>
            <p:ph idx="1" type="subTitle"/>
          </p:nvPr>
        </p:nvSpPr>
        <p:spPr>
          <a:xfrm>
            <a:off x="762042" y="4089672"/>
            <a:ext cx="10914141" cy="13545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/>
          <p:nvPr>
            <p:ph type="title"/>
          </p:nvPr>
        </p:nvSpPr>
        <p:spPr>
          <a:xfrm>
            <a:off x="597880" y="274640"/>
            <a:ext cx="10618012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59" name="Google Shape;59;p9"/>
          <p:cNvSpPr txBox="1"/>
          <p:nvPr>
            <p:ph idx="1" type="body"/>
          </p:nvPr>
        </p:nvSpPr>
        <p:spPr>
          <a:xfrm>
            <a:off x="603741" y="1617399"/>
            <a:ext cx="10984522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3200"/>
              <a:buNone/>
            </a:pPr>
            <a:r>
              <a:t/>
            </a:r>
            <a:endParaRPr/>
          </a:p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0"/>
          <p:cNvSpPr txBox="1"/>
          <p:nvPr>
            <p:ph idx="4294967295" type="body"/>
          </p:nvPr>
        </p:nvSpPr>
        <p:spPr>
          <a:xfrm>
            <a:off x="971787" y="4540608"/>
            <a:ext cx="10363196" cy="81639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-1397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3200"/>
              <a:buNone/>
            </a:pPr>
            <a:r>
              <a:t/>
            </a:r>
            <a:endParaRPr/>
          </a:p>
        </p:txBody>
      </p:sp>
      <p:sp>
        <p:nvSpPr>
          <p:cNvPr id="66" name="Google Shape;66;p10"/>
          <p:cNvSpPr txBox="1"/>
          <p:nvPr>
            <p:ph type="title"/>
          </p:nvPr>
        </p:nvSpPr>
        <p:spPr>
          <a:xfrm>
            <a:off x="971787" y="3046597"/>
            <a:ext cx="10363196" cy="14700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1"/>
          <p:cNvSpPr txBox="1"/>
          <p:nvPr>
            <p:ph type="title"/>
          </p:nvPr>
        </p:nvSpPr>
        <p:spPr>
          <a:xfrm>
            <a:off x="597880" y="274640"/>
            <a:ext cx="10618012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73" name="Google Shape;73;p11"/>
          <p:cNvSpPr txBox="1"/>
          <p:nvPr>
            <p:ph idx="1" type="body"/>
          </p:nvPr>
        </p:nvSpPr>
        <p:spPr>
          <a:xfrm>
            <a:off x="603741" y="1617399"/>
            <a:ext cx="10984522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3200"/>
              <a:buNone/>
            </a:pPr>
            <a:r>
              <a:t/>
            </a:r>
            <a:endParaRPr/>
          </a:p>
        </p:txBody>
      </p:sp>
      <p:sp>
        <p:nvSpPr>
          <p:cNvPr id="74" name="Google Shape;74;p11"/>
          <p:cNvSpPr txBox="1"/>
          <p:nvPr>
            <p:ph idx="12" type="sldNum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ctrTitle"/>
          </p:nvPr>
        </p:nvSpPr>
        <p:spPr>
          <a:xfrm>
            <a:off x="0" y="2876546"/>
            <a:ext cx="12191996" cy="1470026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/>
              <a:buNone/>
            </a:pPr>
            <a:r>
              <a:rPr lang="en-GB"/>
              <a:t>Thank You!</a:t>
            </a:r>
            <a:endParaRPr/>
          </a:p>
        </p:txBody>
      </p:sp>
      <p:sp>
        <p:nvSpPr>
          <p:cNvPr id="80" name="Google Shape;80;p12"/>
          <p:cNvSpPr txBox="1"/>
          <p:nvPr>
            <p:ph idx="1" type="subTitle"/>
          </p:nvPr>
        </p:nvSpPr>
        <p:spPr>
          <a:xfrm>
            <a:off x="0" y="4512362"/>
            <a:ext cx="12191996" cy="1354573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200"/>
              <a:buNone/>
            </a:pPr>
            <a:r>
              <a:t/>
            </a:r>
            <a:endParaRPr/>
          </a:p>
        </p:txBody>
      </p:sp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NAFEMS 2013 PPT THEME">
  <a:themeElements>
    <a:clrScheme name="Custom 1">
      <a:dk1>
        <a:srgbClr val="3D3D3D"/>
      </a:dk1>
      <a:lt1>
        <a:srgbClr val="FFFFFF"/>
      </a:lt1>
      <a:dk2>
        <a:srgbClr val="3D3D3D"/>
      </a:dk2>
      <a:lt2>
        <a:srgbClr val="EBEBEB"/>
      </a:lt2>
      <a:accent1>
        <a:srgbClr val="1F304E"/>
      </a:accent1>
      <a:accent2>
        <a:srgbClr val="839DCC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