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7099300" cy="102346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jL3UXnUcF4A1Wc7zc2rjcym2rX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76571" cy="512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021138" y="0"/>
            <a:ext cx="3076571" cy="512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79429" y="1279529"/>
            <a:ext cx="6140452" cy="345440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721845"/>
            <a:ext cx="3076571" cy="5127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021138" y="9721845"/>
            <a:ext cx="3076571" cy="5127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 txBox="1"/>
          <p:nvPr>
            <p:ph idx="1" type="body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:notes"/>
          <p:cNvSpPr/>
          <p:nvPr>
            <p:ph idx="2" type="sldImg"/>
          </p:nvPr>
        </p:nvSpPr>
        <p:spPr>
          <a:xfrm>
            <a:off x="479429" y="1279529"/>
            <a:ext cx="6140452" cy="345440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:notes"/>
          <p:cNvSpPr txBox="1"/>
          <p:nvPr>
            <p:ph idx="1" type="body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2:notes"/>
          <p:cNvSpPr/>
          <p:nvPr>
            <p:ph idx="2" type="sldImg"/>
          </p:nvPr>
        </p:nvSpPr>
        <p:spPr>
          <a:xfrm>
            <a:off x="479429" y="1279529"/>
            <a:ext cx="6140452" cy="345440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 txBox="1"/>
          <p:nvPr>
            <p:ph idx="1" type="body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3:notes"/>
          <p:cNvSpPr/>
          <p:nvPr>
            <p:ph idx="2" type="sldImg"/>
          </p:nvPr>
        </p:nvSpPr>
        <p:spPr>
          <a:xfrm>
            <a:off x="479429" y="1279529"/>
            <a:ext cx="6140452" cy="345440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 txBox="1"/>
          <p:nvPr>
            <p:ph idx="1" type="body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4:notes"/>
          <p:cNvSpPr/>
          <p:nvPr>
            <p:ph idx="2" type="sldImg"/>
          </p:nvPr>
        </p:nvSpPr>
        <p:spPr>
          <a:xfrm>
            <a:off x="479429" y="1279529"/>
            <a:ext cx="6140452" cy="345440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 txBox="1"/>
          <p:nvPr>
            <p:ph idx="1" type="body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5:notes"/>
          <p:cNvSpPr/>
          <p:nvPr>
            <p:ph idx="2" type="sldImg"/>
          </p:nvPr>
        </p:nvSpPr>
        <p:spPr>
          <a:xfrm>
            <a:off x="479429" y="1279529"/>
            <a:ext cx="6140452" cy="345440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FFFFFF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ctrTitle"/>
          </p:nvPr>
        </p:nvSpPr>
        <p:spPr>
          <a:xfrm>
            <a:off x="762042" y="2453856"/>
            <a:ext cx="10914141" cy="14700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" type="subTitle"/>
          </p:nvPr>
        </p:nvSpPr>
        <p:spPr>
          <a:xfrm>
            <a:off x="762042" y="4089672"/>
            <a:ext cx="10914141" cy="13545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  <a:defRPr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2pPr>
            <a:lvl3pPr lvl="2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3pPr>
            <a:lvl4pPr lvl="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4pPr>
            <a:lvl5pPr lvl="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Orange and grey logo with dots and lines&#10;&#10;Description automatically generated" id="20" name="Google Shape;20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854729" y="284672"/>
            <a:ext cx="1821454" cy="20033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597880" y="274640"/>
            <a:ext cx="1061801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603741" y="1617399"/>
            <a:ext cx="10984522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404040"/>
              </a:buClr>
              <a:buSzPts val="3200"/>
              <a:buChar char="▶"/>
              <a:defRPr/>
            </a:lvl1pPr>
            <a:lvl2pPr indent="-4064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2800"/>
              <a:buChar char="▶"/>
              <a:defRPr/>
            </a:lvl2pPr>
            <a:lvl3pPr indent="-3810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Char char="▶"/>
              <a:defRPr/>
            </a:lvl3pPr>
            <a:lvl4pPr indent="-355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/>
            </a:lvl4pPr>
            <a:lvl5pPr indent="-355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idx="1" type="body"/>
          </p:nvPr>
        </p:nvSpPr>
        <p:spPr>
          <a:xfrm>
            <a:off x="971787" y="4540608"/>
            <a:ext cx="10363196" cy="8163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98989"/>
              </a:buClr>
              <a:buSzPts val="2000"/>
              <a:buNone/>
              <a:defRPr sz="2000">
                <a:solidFill>
                  <a:srgbClr val="89898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2pPr>
            <a:lvl3pPr indent="-3429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3pPr>
            <a:lvl4pPr indent="-3429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4pPr>
            <a:lvl5pPr indent="-3429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type="title"/>
          </p:nvPr>
        </p:nvSpPr>
        <p:spPr>
          <a:xfrm>
            <a:off x="971787" y="3046597"/>
            <a:ext cx="10363196" cy="14700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/>
        </p:nvSpPr>
        <p:spPr>
          <a:xfrm>
            <a:off x="0" y="5573130"/>
            <a:ext cx="12191996" cy="230831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NAFEMS Americas Conference</a:t>
            </a:r>
            <a:endParaRPr/>
          </a:p>
        </p:txBody>
      </p:sp>
      <p:sp>
        <p:nvSpPr>
          <p:cNvPr id="29" name="Google Shape;29;p9"/>
          <p:cNvSpPr txBox="1"/>
          <p:nvPr/>
        </p:nvSpPr>
        <p:spPr>
          <a:xfrm>
            <a:off x="9747851" y="5662001"/>
            <a:ext cx="2333475" cy="230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9 – 11 July 2024 | Louisville, KY</a:t>
            </a:r>
            <a:endParaRPr/>
          </a:p>
        </p:txBody>
      </p:sp>
      <p:sp>
        <p:nvSpPr>
          <p:cNvPr id="30" name="Google Shape;30;p9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898989"/>
                </a:solidFill>
              </a:defRPr>
            </a:lvl1pPr>
            <a:lvl2pPr lvl="1">
              <a:buNone/>
              <a:defRPr>
                <a:solidFill>
                  <a:srgbClr val="898989"/>
                </a:solidFill>
              </a:defRPr>
            </a:lvl2pPr>
            <a:lvl3pPr lvl="2">
              <a:buNone/>
              <a:defRPr>
                <a:solidFill>
                  <a:srgbClr val="898989"/>
                </a:solidFill>
              </a:defRPr>
            </a:lvl3pPr>
            <a:lvl4pPr lvl="3">
              <a:buNone/>
              <a:defRPr>
                <a:solidFill>
                  <a:srgbClr val="898989"/>
                </a:solidFill>
              </a:defRPr>
            </a:lvl4pPr>
            <a:lvl5pPr lvl="4">
              <a:buNone/>
              <a:defRPr>
                <a:solidFill>
                  <a:srgbClr val="898989"/>
                </a:solidFill>
              </a:defRPr>
            </a:lvl5pPr>
            <a:lvl6pPr lvl="5">
              <a:buNone/>
              <a:defRPr>
                <a:solidFill>
                  <a:srgbClr val="898989"/>
                </a:solidFill>
              </a:defRPr>
            </a:lvl6pPr>
            <a:lvl7pPr lvl="6">
              <a:buNone/>
              <a:defRPr>
                <a:solidFill>
                  <a:srgbClr val="898989"/>
                </a:solidFill>
              </a:defRPr>
            </a:lvl7pPr>
            <a:lvl8pPr lvl="7">
              <a:buNone/>
              <a:defRPr>
                <a:solidFill>
                  <a:srgbClr val="898989"/>
                </a:solidFill>
              </a:defRPr>
            </a:lvl8pPr>
            <a:lvl9pPr lvl="8">
              <a:buNone/>
              <a:defRPr>
                <a:solidFill>
                  <a:srgbClr val="898989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FFFFFF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ctrTitle"/>
          </p:nvPr>
        </p:nvSpPr>
        <p:spPr>
          <a:xfrm>
            <a:off x="0" y="2876546"/>
            <a:ext cx="12191996" cy="14700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" type="subTitle"/>
          </p:nvPr>
        </p:nvSpPr>
        <p:spPr>
          <a:xfrm>
            <a:off x="0" y="4512362"/>
            <a:ext cx="12191996" cy="1354573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  <a:defRPr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2pPr>
            <a:lvl3pPr lvl="2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3pPr>
            <a:lvl4pPr lvl="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4pPr>
            <a:lvl5pPr lvl="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Orange and grey logo with dots and lines&#10;&#10;Description automatically generated" id="34" name="Google Shape;34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88058" y="187270"/>
            <a:ext cx="2615880" cy="2877173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609603" y="27464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609603" y="1600200"/>
            <a:ext cx="5384801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2800"/>
              <a:buChar char="▶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Char char="▶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6197602" y="1600200"/>
            <a:ext cx="5384801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2800"/>
              <a:buChar char="▶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Char char="▶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type="title"/>
          </p:nvPr>
        </p:nvSpPr>
        <p:spPr>
          <a:xfrm>
            <a:off x="609603" y="27464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" type="body"/>
          </p:nvPr>
        </p:nvSpPr>
        <p:spPr>
          <a:xfrm>
            <a:off x="609603" y="1535113"/>
            <a:ext cx="5386913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None/>
              <a:defRPr b="1" sz="2400"/>
            </a:lvl1pPr>
            <a:lvl2pPr indent="-3429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2pPr>
            <a:lvl3pPr indent="-3429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3pPr>
            <a:lvl4pPr indent="-3429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4pPr>
            <a:lvl5pPr indent="-3429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2" type="body"/>
          </p:nvPr>
        </p:nvSpPr>
        <p:spPr>
          <a:xfrm>
            <a:off x="609603" y="2174872"/>
            <a:ext cx="5386913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Char char="▶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600"/>
              <a:buChar char="▶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600"/>
              <a:buChar char="▶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2"/>
          <p:cNvSpPr txBox="1"/>
          <p:nvPr>
            <p:ph idx="3" type="body"/>
          </p:nvPr>
        </p:nvSpPr>
        <p:spPr>
          <a:xfrm>
            <a:off x="6193368" y="1535113"/>
            <a:ext cx="5389034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None/>
              <a:defRPr b="1" sz="2400"/>
            </a:lvl1pPr>
            <a:lvl2pPr indent="-3429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2pPr>
            <a:lvl3pPr indent="-3429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3pPr>
            <a:lvl4pPr indent="-3429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4pPr>
            <a:lvl5pPr indent="-3429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4" type="body"/>
          </p:nvPr>
        </p:nvSpPr>
        <p:spPr>
          <a:xfrm>
            <a:off x="6193368" y="2174872"/>
            <a:ext cx="5389034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Char char="▶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600"/>
              <a:buChar char="▶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600"/>
              <a:buChar char="▶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609603" y="27464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Arial"/>
              <a:buNone/>
              <a:defRPr b="1" i="0" sz="4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609603" y="1600200"/>
            <a:ext cx="10972800" cy="49831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404040"/>
              </a:buClr>
              <a:buSzPts val="3200"/>
              <a:buFont typeface="Montserrat"/>
              <a:buChar char="▶"/>
              <a:defRPr b="0" i="0" sz="32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2800"/>
              <a:buFont typeface="Montserrat"/>
              <a:buChar char="▶"/>
              <a:defRPr b="0" i="0" sz="28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ontserrat"/>
              <a:buChar char="▶"/>
              <a:defRPr b="0" i="0" sz="24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Montserrat"/>
              <a:buChar char="▶"/>
              <a:defRPr b="0" i="0" sz="20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Montserrat"/>
              <a:buChar char="▶"/>
              <a:defRPr b="0" i="0" sz="20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6"/>
          <p:cNvSpPr/>
          <p:nvPr/>
        </p:nvSpPr>
        <p:spPr>
          <a:xfrm>
            <a:off x="0" y="6648126"/>
            <a:ext cx="12191996" cy="2184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rgbClr val="28924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6"/>
          <p:cNvSpPr txBox="1"/>
          <p:nvPr/>
        </p:nvSpPr>
        <p:spPr>
          <a:xfrm>
            <a:off x="4982126" y="6656749"/>
            <a:ext cx="2227752" cy="230831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NAFEMS Iberia Conference 2024</a:t>
            </a:r>
            <a:endParaRPr/>
          </a:p>
        </p:txBody>
      </p:sp>
      <p:sp>
        <p:nvSpPr>
          <p:cNvPr id="14" name="Google Shape;14;p6"/>
          <p:cNvSpPr txBox="1"/>
          <p:nvPr/>
        </p:nvSpPr>
        <p:spPr>
          <a:xfrm>
            <a:off x="413555" y="6648126"/>
            <a:ext cx="696973" cy="230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#NRC24</a:t>
            </a:r>
            <a:endParaRPr/>
          </a:p>
        </p:txBody>
      </p:sp>
      <p:sp>
        <p:nvSpPr>
          <p:cNvPr id="15" name="Google Shape;15;p6"/>
          <p:cNvSpPr txBox="1"/>
          <p:nvPr/>
        </p:nvSpPr>
        <p:spPr>
          <a:xfrm>
            <a:off x="9550697" y="6627168"/>
            <a:ext cx="2227752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14 November 2024 | Madrid, Spain</a:t>
            </a:r>
            <a:endParaRPr/>
          </a:p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rgbClr val="404040"/>
                </a:solidFill>
              </a:defRPr>
            </a:lvl1pPr>
            <a:lvl2pPr lvl="1" algn="r">
              <a:buNone/>
              <a:defRPr sz="1300">
                <a:solidFill>
                  <a:srgbClr val="404040"/>
                </a:solidFill>
              </a:defRPr>
            </a:lvl2pPr>
            <a:lvl3pPr lvl="2" algn="r">
              <a:buNone/>
              <a:defRPr sz="1300">
                <a:solidFill>
                  <a:srgbClr val="404040"/>
                </a:solidFill>
              </a:defRPr>
            </a:lvl3pPr>
            <a:lvl4pPr lvl="3" algn="r">
              <a:buNone/>
              <a:defRPr sz="1300">
                <a:solidFill>
                  <a:srgbClr val="404040"/>
                </a:solidFill>
              </a:defRPr>
            </a:lvl4pPr>
            <a:lvl5pPr lvl="4" algn="r">
              <a:buNone/>
              <a:defRPr sz="1300">
                <a:solidFill>
                  <a:srgbClr val="404040"/>
                </a:solidFill>
              </a:defRPr>
            </a:lvl5pPr>
            <a:lvl6pPr lvl="5" algn="r">
              <a:buNone/>
              <a:defRPr sz="1300">
                <a:solidFill>
                  <a:srgbClr val="404040"/>
                </a:solidFill>
              </a:defRPr>
            </a:lvl6pPr>
            <a:lvl7pPr lvl="6" algn="r">
              <a:buNone/>
              <a:defRPr sz="1300">
                <a:solidFill>
                  <a:srgbClr val="404040"/>
                </a:solidFill>
              </a:defRPr>
            </a:lvl7pPr>
            <a:lvl8pPr lvl="7" algn="r">
              <a:buNone/>
              <a:defRPr sz="1300">
                <a:solidFill>
                  <a:srgbClr val="404040"/>
                </a:solidFill>
              </a:defRPr>
            </a:lvl8pPr>
            <a:lvl9pPr lvl="8" algn="r">
              <a:buNone/>
              <a:defRPr sz="1300">
                <a:solidFill>
                  <a:srgbClr val="404040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"/>
          <p:cNvSpPr txBox="1"/>
          <p:nvPr>
            <p:ph type="ctrTitle"/>
          </p:nvPr>
        </p:nvSpPr>
        <p:spPr>
          <a:xfrm>
            <a:off x="762042" y="2453856"/>
            <a:ext cx="10914141" cy="14700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3" name="Google Shape;53;p1"/>
          <p:cNvSpPr txBox="1"/>
          <p:nvPr>
            <p:ph idx="1" type="subTitle"/>
          </p:nvPr>
        </p:nvSpPr>
        <p:spPr>
          <a:xfrm>
            <a:off x="762042" y="4089672"/>
            <a:ext cx="10914141" cy="13545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"/>
          <p:cNvSpPr txBox="1"/>
          <p:nvPr>
            <p:ph type="title"/>
          </p:nvPr>
        </p:nvSpPr>
        <p:spPr>
          <a:xfrm>
            <a:off x="597880" y="274640"/>
            <a:ext cx="1061801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9" name="Google Shape;59;p2"/>
          <p:cNvSpPr txBox="1"/>
          <p:nvPr>
            <p:ph idx="1" type="body"/>
          </p:nvPr>
        </p:nvSpPr>
        <p:spPr>
          <a:xfrm>
            <a:off x="603741" y="1617399"/>
            <a:ext cx="10984522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60" name="Google Shape;60;p2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"/>
          <p:cNvSpPr txBox="1"/>
          <p:nvPr>
            <p:ph idx="4294967295" type="body"/>
          </p:nvPr>
        </p:nvSpPr>
        <p:spPr>
          <a:xfrm>
            <a:off x="971787" y="4540608"/>
            <a:ext cx="10363196" cy="8163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66" name="Google Shape;66;p3"/>
          <p:cNvSpPr txBox="1"/>
          <p:nvPr>
            <p:ph type="title"/>
          </p:nvPr>
        </p:nvSpPr>
        <p:spPr>
          <a:xfrm>
            <a:off x="971787" y="3046597"/>
            <a:ext cx="10363196" cy="14700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7" name="Google Shape;67;p3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"/>
          <p:cNvSpPr txBox="1"/>
          <p:nvPr>
            <p:ph type="title"/>
          </p:nvPr>
        </p:nvSpPr>
        <p:spPr>
          <a:xfrm>
            <a:off x="597880" y="274640"/>
            <a:ext cx="1061801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73" name="Google Shape;73;p4"/>
          <p:cNvSpPr txBox="1"/>
          <p:nvPr>
            <p:ph idx="1" type="body"/>
          </p:nvPr>
        </p:nvSpPr>
        <p:spPr>
          <a:xfrm>
            <a:off x="603741" y="1617399"/>
            <a:ext cx="10984522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74" name="Google Shape;74;p4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"/>
          <p:cNvSpPr txBox="1"/>
          <p:nvPr>
            <p:ph type="ctrTitle"/>
          </p:nvPr>
        </p:nvSpPr>
        <p:spPr>
          <a:xfrm>
            <a:off x="0" y="2876546"/>
            <a:ext cx="12191996" cy="14700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/>
              <a:buNone/>
            </a:pPr>
            <a:r>
              <a:rPr lang="en-GB"/>
              <a:t>Thank You!</a:t>
            </a:r>
            <a:endParaRPr/>
          </a:p>
        </p:txBody>
      </p:sp>
      <p:sp>
        <p:nvSpPr>
          <p:cNvPr id="80" name="Google Shape;80;p5"/>
          <p:cNvSpPr txBox="1"/>
          <p:nvPr>
            <p:ph idx="1" type="subTitle"/>
          </p:nvPr>
        </p:nvSpPr>
        <p:spPr>
          <a:xfrm>
            <a:off x="0" y="4512362"/>
            <a:ext cx="12191996" cy="1354573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81" name="Google Shape;81;p5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NAFEMS 2013 PPT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2024-04-15T14:10:57Z</dcterms:created>
  <dc:creator>hamilton</dc:creator>
</cp:coreProperties>
</file>