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B1A8EC-8CE1-4C6E-82DE-3BDA8C03CA10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768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7392" userDrawn="1">
          <p15:clr>
            <a:srgbClr val="A4A3A4"/>
          </p15:clr>
        </p15:guide>
        <p15:guide id="6" orient="horz" pos="4320" userDrawn="1">
          <p15:clr>
            <a:srgbClr val="A4A3A4"/>
          </p15:clr>
        </p15:guide>
        <p15:guide id="7" orient="horz" pos="288" userDrawn="1">
          <p15:clr>
            <a:srgbClr val="A4A3A4"/>
          </p15:clr>
        </p15:guide>
        <p15:guide id="8" orient="horz" pos="4032" userDrawn="1">
          <p15:clr>
            <a:srgbClr val="A4A3A4"/>
          </p15:clr>
        </p15:guide>
        <p15:guide id="9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748"/>
    <a:srgbClr val="EEF1F4"/>
    <a:srgbClr val="CE171F"/>
    <a:srgbClr val="ACB9C8"/>
    <a:srgbClr val="8296AD"/>
    <a:srgbClr val="595959"/>
    <a:srgbClr val="7C8594"/>
    <a:srgbClr val="535F6D"/>
    <a:srgbClr val="4C698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564" autoAdjust="0"/>
  </p:normalViewPr>
  <p:slideViewPr>
    <p:cSldViewPr snapToGrid="0" showGuides="1">
      <p:cViewPr varScale="1">
        <p:scale>
          <a:sx n="75" d="100"/>
          <a:sy n="75" d="100"/>
        </p:scale>
        <p:origin x="90" y="744"/>
      </p:cViewPr>
      <p:guideLst>
        <p:guide/>
        <p:guide pos="7680"/>
        <p:guide pos="288"/>
        <p:guide pos="7392"/>
        <p:guide orient="horz" pos="4320"/>
        <p:guide orient="horz" pos="288"/>
        <p:guide orient="horz" pos="4032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3771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handoutMaster" Target="handoutMasters/handoutMaster1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F7FCE9-5FDB-96F2-5E70-64309C4D5B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690BF-7B9F-70AC-C9FD-644FC84325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1826D-B8FE-4316-95CE-B389C031115E}" type="datetimeFigureOut">
              <a:rPr lang="en-US" smtClean="0">
                <a:latin typeface="Arial" panose="020B0604020202020204" pitchFamily="34" charset="0"/>
              </a:rPr>
              <a:t>7/10/2025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EC855-6679-7AB1-165D-0E37073258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6FF52-B67F-1AEA-BE7D-0105E68607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2C2AE-3BB3-4AE8-A049-D3AD585E4171}" type="slidenum">
              <a:rPr lang="en-US" smtClean="0">
                <a:latin typeface="Arial" panose="020B0604020202020204" pitchFamily="34" charset="0"/>
              </a:rPr>
              <a:t>‹Nr.›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7562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03DB08-B6BA-4BEA-86A6-F0746AFF1574}" type="datetimeFigureOut">
              <a:rPr lang="en-US" smtClean="0"/>
              <a:pPr/>
              <a:t>7/10/2025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18FD753-89EC-4BD7-A14C-BDEC30314FC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9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EB70B94-3B18-28BB-8E4C-E4C7F132E5B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18714" y="-1"/>
            <a:ext cx="5667024" cy="6606240"/>
          </a:xfrm>
          <a:custGeom>
            <a:avLst/>
            <a:gdLst>
              <a:gd name="connsiteX0" fmla="*/ 3712440 w 5667024"/>
              <a:gd name="connsiteY0" fmla="*/ 0 h 6606240"/>
              <a:gd name="connsiteX1" fmla="*/ 5667024 w 5667024"/>
              <a:gd name="connsiteY1" fmla="*/ 0 h 6606240"/>
              <a:gd name="connsiteX2" fmla="*/ 5667024 w 5667024"/>
              <a:gd name="connsiteY2" fmla="*/ 6606240 h 6606240"/>
              <a:gd name="connsiteX3" fmla="*/ 0 w 5667024"/>
              <a:gd name="connsiteY3" fmla="*/ 3198410 h 6606240"/>
              <a:gd name="connsiteX4" fmla="*/ 0 w 5667024"/>
              <a:gd name="connsiteY4" fmla="*/ 2056121 h 66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7024" h="6606240">
                <a:moveTo>
                  <a:pt x="3712440" y="0"/>
                </a:moveTo>
                <a:lnTo>
                  <a:pt x="5667024" y="0"/>
                </a:lnTo>
                <a:lnTo>
                  <a:pt x="5667024" y="6606240"/>
                </a:lnTo>
                <a:lnTo>
                  <a:pt x="0" y="3198410"/>
                </a:lnTo>
                <a:lnTo>
                  <a:pt x="0" y="205612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 l="-178" r="-178"/>
            </a:stretch>
          </a:blipFill>
        </p:spPr>
        <p:txBody>
          <a:bodyPr vert="horz" lIns="0" tIns="0" rIns="0" bIns="0" rtlCol="0" anchor="ctr">
            <a:normAutofit/>
          </a:bodyPr>
          <a:lstStyle>
            <a:lvl1pPr>
              <a:defRPr lang="en-US"/>
            </a:lvl1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3" name="Title 72">
            <a:extLst>
              <a:ext uri="{FF2B5EF4-FFF2-40B4-BE49-F238E27FC236}">
                <a16:creationId xmlns:a16="http://schemas.microsoft.com/office/drawing/2014/main" id="{086ED41A-EAAD-0EAE-3E3A-AD08B376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24328"/>
            <a:ext cx="5925311" cy="2414016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4800" b="1" i="0" u="none" baseline="0">
                <a:solidFill>
                  <a:srgbClr val="283748"/>
                </a:solidFill>
                <a:latin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84811E-CABF-3526-7CE9-A51C8A132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5161317"/>
            <a:ext cx="8988551" cy="638765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2400" b="0" i="0" u="none" baseline="0">
                <a:solidFill>
                  <a:srgbClr val="000000"/>
                </a:solidFill>
                <a:latin typeface="Montserrat" panose="02000505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20000"/>
              </a:lnSpc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Master-Untertitelformat bearbeiten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62">
            <a:extLst>
              <a:ext uri="{FF2B5EF4-FFF2-40B4-BE49-F238E27FC236}">
                <a16:creationId xmlns:a16="http://schemas.microsoft.com/office/drawing/2014/main" id="{FD177646-BCB8-F629-C291-36526ED383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3942" y="4942376"/>
            <a:ext cx="945904" cy="104355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 t="-199" b="-199"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019DCA-0D36-3F31-11E3-D213C9A13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6" y="884128"/>
            <a:ext cx="3563107" cy="8468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56830AC-3070-5C37-5FFC-269F3ACFBA5F}"/>
              </a:ext>
            </a:extLst>
          </p:cNvPr>
          <p:cNvSpPr txBox="1"/>
          <p:nvPr userDrawn="1"/>
        </p:nvSpPr>
        <p:spPr>
          <a:xfrm>
            <a:off x="365427" y="6510528"/>
            <a:ext cx="1155835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spc="280" baseline="0" dirty="0">
                <a:solidFill>
                  <a:schemeClr val="accent2"/>
                </a:solidFill>
              </a:rPr>
              <a:t>THE MODELLING AND SIMULATION COMMUNITY</a:t>
            </a: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31BB06-9A2F-A1D9-9683-D970FB25B69D}"/>
              </a:ext>
            </a:extLst>
          </p:cNvPr>
          <p:cNvSpPr txBox="1"/>
          <p:nvPr userDrawn="1"/>
        </p:nvSpPr>
        <p:spPr>
          <a:xfrm>
            <a:off x="365426" y="6134573"/>
            <a:ext cx="2093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accent1"/>
                </a:solidFill>
              </a:rPr>
              <a:t>nafems.org</a:t>
            </a:r>
            <a:endParaRPr lang="en-GB" sz="1600" spc="3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52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2527CDD-7FD0-CCAD-59A1-A3B2A62F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2"/>
            <a:ext cx="11277600" cy="8792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AF749F1-3F58-EC70-D71F-9ADB68E317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413634"/>
            <a:ext cx="11277600" cy="4987165"/>
          </a:xfrm>
        </p:spPr>
        <p:txBody>
          <a:bodyPr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82C55CBE-9CF3-2856-95D1-26E26A8F1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04" y="6501601"/>
            <a:ext cx="1038896" cy="2469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C67E91-155F-9580-FF19-5A22AB036193}"/>
              </a:ext>
            </a:extLst>
          </p:cNvPr>
          <p:cNvSpPr/>
          <p:nvPr userDrawn="1"/>
        </p:nvSpPr>
        <p:spPr>
          <a:xfrm>
            <a:off x="0" y="457200"/>
            <a:ext cx="90311" cy="5943600"/>
          </a:xfrm>
          <a:prstGeom prst="rect">
            <a:avLst/>
          </a:prstGeom>
          <a:solidFill>
            <a:srgbClr val="4C6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501BAF-D47B-50C4-CC1D-CEEE44B4CB78}"/>
              </a:ext>
            </a:extLst>
          </p:cNvPr>
          <p:cNvSpPr/>
          <p:nvPr userDrawn="1"/>
        </p:nvSpPr>
        <p:spPr>
          <a:xfrm>
            <a:off x="457200" y="6489240"/>
            <a:ext cx="271650" cy="27165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53F9D-3D77-415A-9C37-B8D2E4252B2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8374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8374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1780089-22E4-457D-3BB6-784F20DB4E44}"/>
              </a:ext>
            </a:extLst>
          </p:cNvPr>
          <p:cNvSpPr txBox="1"/>
          <p:nvPr userDrawn="1"/>
        </p:nvSpPr>
        <p:spPr>
          <a:xfrm>
            <a:off x="1705418" y="6554783"/>
            <a:ext cx="8795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NAFEMS NORDIC Seminar: Simulation in Manufacturing / 21 – 22 </a:t>
            </a:r>
            <a:r>
              <a:rPr lang="de-DE" sz="1100" dirty="0" err="1"/>
              <a:t>October</a:t>
            </a:r>
            <a:r>
              <a:rPr lang="de-DE" sz="1100" dirty="0"/>
              <a:t> 2025 / </a:t>
            </a:r>
            <a:r>
              <a:rPr lang="de-DE" sz="1100" dirty="0" err="1"/>
              <a:t>Hillerød</a:t>
            </a:r>
            <a:r>
              <a:rPr lang="de-DE" sz="1100" dirty="0"/>
              <a:t>, </a:t>
            </a:r>
            <a:r>
              <a:rPr lang="de-DE" sz="1100" dirty="0" err="1"/>
              <a:t>Denmark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17755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E8FDF39E-A920-1634-3D0B-F4D68304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1"/>
            <a:ext cx="11277600" cy="911527"/>
          </a:xfrm>
          <a:prstGeom prst="rect">
            <a:avLst/>
          </a:prstGeo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834425-CD16-DE5B-C098-3F806B729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3634"/>
            <a:ext cx="11277600" cy="498716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3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4" r:id="rId2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Tx/>
        <a:buNone/>
        <a:defRPr kumimoji="0" sz="4200" b="1" i="0" u="none" kern="1200" baseline="0">
          <a:solidFill>
            <a:schemeClr val="accent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7392" userDrawn="1">
          <p15:clr>
            <a:srgbClr val="F26B43"/>
          </p15:clr>
        </p15:guide>
        <p15:guide id="5" orient="horz" userDrawn="1">
          <p15:clr>
            <a:srgbClr val="F26B43"/>
          </p15:clr>
        </p15:guide>
        <p15:guide id="6" orient="horz" pos="4320" userDrawn="1">
          <p15:clr>
            <a:srgbClr val="F26B43"/>
          </p15:clr>
        </p15:guide>
        <p15:guide id="7" orient="horz" pos="288" userDrawn="1">
          <p15:clr>
            <a:srgbClr val="F26B43"/>
          </p15:clr>
        </p15:guide>
        <p15:guide id="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05FE26-D678-71CD-AA64-80FBC6F052B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57B6E4-D79B-2DD5-DDA0-690F7E84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171BB7-3ABC-7E2D-0224-738045D5B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8A1C5-A13C-AB33-5C68-ADB06A50FC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2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F37E-8B31-F105-A6D9-A2BFE732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EB2A0-022B-D402-597A-49B6652D45E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50260"/>
      </p:ext>
    </p:extLst>
  </p:cSld>
  <p:clrMapOvr>
    <a:masterClrMapping/>
  </p:clrMapOvr>
</p:sld>
</file>

<file path=ppt/theme/theme1.xml><?xml version="1.0" encoding="utf-8"?>
<a:theme xmlns:a="http://schemas.openxmlformats.org/drawingml/2006/main" name="Company Template">
  <a:themeElements>
    <a:clrScheme name="NAFEMS Theme Colours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CE171F"/>
      </a:accent1>
      <a:accent2>
        <a:srgbClr val="283748"/>
      </a:accent2>
      <a:accent3>
        <a:srgbClr val="4C698A"/>
      </a:accent3>
      <a:accent4>
        <a:srgbClr val="8296AD"/>
      </a:accent4>
      <a:accent5>
        <a:srgbClr val="ACB9C8"/>
      </a:accent5>
      <a:accent6>
        <a:srgbClr val="DEE3E9"/>
      </a:accent6>
      <a:hlink>
        <a:srgbClr val="000000"/>
      </a:hlink>
      <a:folHlink>
        <a:srgbClr val="000000"/>
      </a:folHlink>
    </a:clrScheme>
    <a:fontScheme name="NAFEM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FEMS Standard Presentation Template 2025.potx" id="{6A72D17F-E68B-4608-AA88-F359DA212449}" vid="{AB64D4FC-E88E-4584-9FA6-8CBCD7ACDB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NAFEMS Standard Presentation Template 2025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Montserrat</vt:lpstr>
      <vt:lpstr>Arial</vt:lpstr>
      <vt:lpstr>Company Template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roger.oswald@nafems.org</dc:creator>
  <cp:keywords/>
  <cp:lastModifiedBy>roger.oswald@nafems.org</cp:lastModifiedBy>
  <cp:revision>6</cp:revision>
  <dcterms:created xsi:type="dcterms:W3CDTF">2025-07-09T08:59:47Z</dcterms:created>
  <dcterms:modified xsi:type="dcterms:W3CDTF">2025-07-10T12:05:34Z</dcterms:modified>
</cp:coreProperties>
</file>