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9445"/>
    <a:srgbClr val="289245"/>
    <a:srgbClr val="3D9D57"/>
    <a:srgbClr val="FFFFFF"/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2/19/2022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28924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>
              <a:solidFill>
                <a:srgbClr val="289245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NRC22 Americas 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</a:rPr>
              <a:t>nafems.org/nrc22-americas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21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 – 23</a:t>
            </a:r>
            <a:r>
              <a:rPr lang="en-GB" sz="900" b="1" baseline="30000" dirty="0">
                <a:solidFill>
                  <a:schemeClr val="bg1"/>
                </a:solidFill>
              </a:rPr>
              <a:t>rd</a:t>
            </a:r>
            <a:r>
              <a:rPr lang="en-GB" sz="900" b="1" dirty="0">
                <a:solidFill>
                  <a:schemeClr val="bg1"/>
                </a:solidFill>
              </a:rPr>
              <a:t> | Indianapolis, 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6786FD-D34A-4D58-99B6-C4582830EC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3569" y="140268"/>
            <a:ext cx="1822614" cy="187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289245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738" y="1617403"/>
            <a:ext cx="10984523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89C2C4-EA1F-4599-BEC1-6C614190090E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580B8-2A87-4BB3-8EA6-C32CDF8FCF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</a:rPr>
              <a:t>nafems.org/nrc22-americas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356BA7-292D-4514-9D65-CF5C952B472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21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 – 23</a:t>
            </a:r>
            <a:r>
              <a:rPr lang="en-GB" sz="900" b="1" baseline="30000" dirty="0">
                <a:solidFill>
                  <a:schemeClr val="bg1"/>
                </a:solidFill>
              </a:rPr>
              <a:t>rd</a:t>
            </a:r>
            <a:r>
              <a:rPr lang="en-GB" sz="900" b="1" dirty="0">
                <a:solidFill>
                  <a:schemeClr val="bg1"/>
                </a:solidFill>
              </a:rPr>
              <a:t> | Indianapolis, 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3CF51-B2D3-44C6-AAD6-C74225D59D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NRC22 Americas </a:t>
            </a: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8924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52B65-A07B-4351-BD5F-2E6209FCD6D5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D10664-2885-4763-BA0B-ABDDBE0A5D9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</a:rPr>
              <a:t>nafems.org/nrc22-americas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6F0654-2092-4424-897A-DA0910601F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21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 – 23</a:t>
            </a:r>
            <a:r>
              <a:rPr lang="en-GB" sz="900" b="1" baseline="30000" dirty="0">
                <a:solidFill>
                  <a:schemeClr val="bg1"/>
                </a:solidFill>
              </a:rPr>
              <a:t>rd</a:t>
            </a:r>
            <a:r>
              <a:rPr lang="en-GB" sz="900" b="1" dirty="0">
                <a:solidFill>
                  <a:schemeClr val="bg1"/>
                </a:solidFill>
              </a:rPr>
              <a:t> | Indianapolis, 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8E9B80-CD6C-4F3C-9538-5AC211B5ADE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NRC22 Americas </a:t>
            </a: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3D9D5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08822C-D8D3-461D-A897-92F8D40F4B1A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99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C3790F-7FE9-4EB5-9951-A22CBB870F7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</a:rPr>
              <a:t>nafems.org/nrc22-americas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1B3883-94B7-4470-90F7-953A41ED35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21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 – 23</a:t>
            </a:r>
            <a:r>
              <a:rPr lang="en-GB" sz="900" b="1" baseline="30000" dirty="0">
                <a:solidFill>
                  <a:schemeClr val="bg1"/>
                </a:solidFill>
              </a:rPr>
              <a:t>rd</a:t>
            </a:r>
            <a:r>
              <a:rPr lang="en-GB" sz="900" b="1" dirty="0">
                <a:solidFill>
                  <a:schemeClr val="bg1"/>
                </a:solidFill>
              </a:rPr>
              <a:t> | Indianapolis, 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B72229-478F-4D52-8D75-A46AAAFEF9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NRC22 Americas </a:t>
            </a: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28924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C93C19-67B8-4FE2-966B-8904CFF1FC20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89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16449E-2BD2-4A67-B9F4-244D4129CD6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</a:rPr>
              <a:t>nafems.org/nrc22-americas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926611-E176-4A1E-98E8-896EB9A826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21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 – 23</a:t>
            </a:r>
            <a:r>
              <a:rPr lang="en-GB" sz="900" b="1" baseline="30000" dirty="0">
                <a:solidFill>
                  <a:schemeClr val="bg1"/>
                </a:solidFill>
              </a:rPr>
              <a:t>rd</a:t>
            </a:r>
            <a:r>
              <a:rPr lang="en-GB" sz="900" b="1" dirty="0">
                <a:solidFill>
                  <a:schemeClr val="bg1"/>
                </a:solidFill>
              </a:rPr>
              <a:t> | Indianapolis, 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5E425B-3E21-40F5-8235-F4FCDECB88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NRC22 Americas </a:t>
            </a: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28924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AE45BF-C516-47C6-8B67-7087920991EF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2994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438CBB-6E2E-462B-9392-7E391DD621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57624" y="149742"/>
            <a:ext cx="2476751" cy="255437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1A754C-FAD1-49DE-966D-4F70E16A5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0942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rgbClr val="FFFFFF"/>
                </a:solidFill>
              </a:rPr>
              <a:t>nafems.org/nrc22-americas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DEECEF-E150-46C8-B7BF-B63F559C099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3569" y="6648128"/>
            <a:ext cx="222775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June 21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 – 23</a:t>
            </a:r>
            <a:r>
              <a:rPr lang="en-GB" sz="900" b="1" baseline="30000" dirty="0">
                <a:solidFill>
                  <a:schemeClr val="bg1"/>
                </a:solidFill>
              </a:rPr>
              <a:t>rd</a:t>
            </a:r>
            <a:r>
              <a:rPr lang="en-GB" sz="900" b="1" dirty="0">
                <a:solidFill>
                  <a:schemeClr val="bg1"/>
                </a:solidFill>
              </a:rPr>
              <a:t> | Indianapolis, IN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A6B828-0766-4AB4-968A-9512AB39CC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48128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NRC22 Americas </a:t>
            </a:r>
          </a:p>
        </p:txBody>
      </p:sp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19/02/2022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289245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3196</TotalTime>
  <Words>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Andrew Wood</cp:lastModifiedBy>
  <cp:revision>79</cp:revision>
  <dcterms:created xsi:type="dcterms:W3CDTF">2015-03-13T14:40:09Z</dcterms:created>
  <dcterms:modified xsi:type="dcterms:W3CDTF">2022-02-19T21:41:59Z</dcterms:modified>
</cp:coreProperties>
</file>