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5" r:id="rId4"/>
    <p:sldId id="261" r:id="rId5"/>
    <p:sldId id="264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61E"/>
    <a:srgbClr val="CE161E"/>
    <a:srgbClr val="CF171E"/>
    <a:srgbClr val="CA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633B08-32F9-435E-81D7-FF81A8566D6C}" v="146" dt="2018-08-08T17:25:29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82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Ladzinski" userId="45602e46d7ce61e5" providerId="LiveId" clId="{CE633B08-32F9-435E-81D7-FF81A8566D6C}"/>
    <pc:docChg chg="custSel modMainMaster">
      <pc:chgData name="Matthew Ladzinski" userId="45602e46d7ce61e5" providerId="LiveId" clId="{CE633B08-32F9-435E-81D7-FF81A8566D6C}" dt="2018-08-08T17:25:29.974" v="145" actId="1076"/>
      <pc:docMkLst>
        <pc:docMk/>
      </pc:docMkLst>
      <pc:sldMasterChg chg="modSldLayout">
        <pc:chgData name="Matthew Ladzinski" userId="45602e46d7ce61e5" providerId="LiveId" clId="{CE633B08-32F9-435E-81D7-FF81A8566D6C}" dt="2018-08-08T17:25:29.974" v="145" actId="1076"/>
        <pc:sldMasterMkLst>
          <pc:docMk/>
          <pc:sldMasterMk cId="243446533" sldId="2147483648"/>
        </pc:sldMasterMkLst>
        <pc:sldLayoutChg chg="addSp delSp modSp">
          <pc:chgData name="Matthew Ladzinski" userId="45602e46d7ce61e5" providerId="LiveId" clId="{CE633B08-32F9-435E-81D7-FF81A8566D6C}" dt="2018-08-08T17:24:48.396" v="131" actId="20577"/>
          <pc:sldLayoutMkLst>
            <pc:docMk/>
            <pc:sldMasterMk cId="243446533" sldId="2147483648"/>
            <pc:sldLayoutMk cId="2974235391" sldId="2147483649"/>
          </pc:sldLayoutMkLst>
          <pc:spChg chg="mod ord">
            <ac:chgData name="Matthew Ladzinski" userId="45602e46d7ce61e5" providerId="LiveId" clId="{CE633B08-32F9-435E-81D7-FF81A8566D6C}" dt="2018-08-08T17:24:48.396" v="131" actId="20577"/>
            <ac:spMkLst>
              <pc:docMk/>
              <pc:sldMasterMk cId="243446533" sldId="2147483648"/>
              <pc:sldLayoutMk cId="2974235391" sldId="2147483649"/>
              <ac:spMk id="16" creationId="{00000000-0000-0000-0000-000000000000}"/>
            </ac:spMkLst>
          </pc:spChg>
          <pc:spChg chg="mod">
            <ac:chgData name="Matthew Ladzinski" userId="45602e46d7ce61e5" providerId="LiveId" clId="{CE633B08-32F9-435E-81D7-FF81A8566D6C}" dt="2018-08-08T17:24:13.581" v="80" actId="20577"/>
            <ac:spMkLst>
              <pc:docMk/>
              <pc:sldMasterMk cId="243446533" sldId="2147483648"/>
              <pc:sldLayoutMk cId="2974235391" sldId="2147483649"/>
              <ac:spMk id="17" creationId="{00000000-0000-0000-0000-000000000000}"/>
            </ac:spMkLst>
          </pc:spChg>
          <pc:spChg chg="mod">
            <ac:chgData name="Matthew Ladzinski" userId="45602e46d7ce61e5" providerId="LiveId" clId="{CE633B08-32F9-435E-81D7-FF81A8566D6C}" dt="2018-08-08T17:24:00.476" v="17" actId="20577"/>
            <ac:spMkLst>
              <pc:docMk/>
              <pc:sldMasterMk cId="243446533" sldId="2147483648"/>
              <pc:sldLayoutMk cId="2974235391" sldId="2147483649"/>
              <ac:spMk id="18" creationId="{00000000-0000-0000-0000-000000000000}"/>
            </ac:spMkLst>
          </pc:spChg>
          <pc:picChg chg="del">
            <ac:chgData name="Matthew Ladzinski" userId="45602e46d7ce61e5" providerId="LiveId" clId="{CE633B08-32F9-435E-81D7-FF81A8566D6C}" dt="2018-08-08T17:23:48.309" v="0" actId="478"/>
            <ac:picMkLst>
              <pc:docMk/>
              <pc:sldMasterMk cId="243446533" sldId="2147483648"/>
              <pc:sldLayoutMk cId="2974235391" sldId="2147483649"/>
              <ac:picMk id="14" creationId="{00000000-0000-0000-0000-000000000000}"/>
            </ac:picMkLst>
          </pc:picChg>
          <pc:picChg chg="add mod">
            <ac:chgData name="Matthew Ladzinski" userId="45602e46d7ce61e5" providerId="LiveId" clId="{CE633B08-32F9-435E-81D7-FF81A8566D6C}" dt="2018-08-08T17:23:53.359" v="2" actId="1076"/>
            <ac:picMkLst>
              <pc:docMk/>
              <pc:sldMasterMk cId="243446533" sldId="2147483648"/>
              <pc:sldLayoutMk cId="2974235391" sldId="2147483649"/>
              <ac:picMk id="1026" creationId="{4F5DFD8B-AA1E-4C66-B163-7655CB7A9AD6}"/>
            </ac:picMkLst>
          </pc:picChg>
        </pc:sldLayoutChg>
        <pc:sldLayoutChg chg="addSp delSp">
          <pc:chgData name="Matthew Ladzinski" userId="45602e46d7ce61e5" providerId="LiveId" clId="{CE633B08-32F9-435E-81D7-FF81A8566D6C}" dt="2018-08-08T17:25:02.153" v="133"/>
          <pc:sldLayoutMkLst>
            <pc:docMk/>
            <pc:sldMasterMk cId="243446533" sldId="2147483648"/>
            <pc:sldLayoutMk cId="3070546092" sldId="2147483650"/>
          </pc:sldLayoutMkLst>
          <pc:spChg chg="add">
            <ac:chgData name="Matthew Ladzinski" userId="45602e46d7ce61e5" providerId="LiveId" clId="{CE633B08-32F9-435E-81D7-FF81A8566D6C}" dt="2018-08-08T17:25:02.153" v="133"/>
            <ac:spMkLst>
              <pc:docMk/>
              <pc:sldMasterMk cId="243446533" sldId="2147483648"/>
              <pc:sldLayoutMk cId="3070546092" sldId="2147483650"/>
              <ac:spMk id="10" creationId="{F77CA8E4-BBCA-4A9B-8DB2-1963AD4E1ED1}"/>
            </ac:spMkLst>
          </pc:spChg>
          <pc:spChg chg="add">
            <ac:chgData name="Matthew Ladzinski" userId="45602e46d7ce61e5" providerId="LiveId" clId="{CE633B08-32F9-435E-81D7-FF81A8566D6C}" dt="2018-08-08T17:25:02.153" v="133"/>
            <ac:spMkLst>
              <pc:docMk/>
              <pc:sldMasterMk cId="243446533" sldId="2147483648"/>
              <pc:sldLayoutMk cId="3070546092" sldId="2147483650"/>
              <ac:spMk id="11" creationId="{486A42C3-0BAE-477E-ABA1-A3EABF32E068}"/>
            </ac:spMkLst>
          </pc:spChg>
          <pc:spChg chg="add">
            <ac:chgData name="Matthew Ladzinski" userId="45602e46d7ce61e5" providerId="LiveId" clId="{CE633B08-32F9-435E-81D7-FF81A8566D6C}" dt="2018-08-08T17:25:02.153" v="133"/>
            <ac:spMkLst>
              <pc:docMk/>
              <pc:sldMasterMk cId="243446533" sldId="2147483648"/>
              <pc:sldLayoutMk cId="3070546092" sldId="2147483650"/>
              <ac:spMk id="12" creationId="{ACCE4B54-DFBA-4074-AC86-401EC404CA28}"/>
            </ac:spMkLst>
          </pc:spChg>
          <pc:spChg chg="add">
            <ac:chgData name="Matthew Ladzinski" userId="45602e46d7ce61e5" providerId="LiveId" clId="{CE633B08-32F9-435E-81D7-FF81A8566D6C}" dt="2018-08-08T17:25:02.153" v="133"/>
            <ac:spMkLst>
              <pc:docMk/>
              <pc:sldMasterMk cId="243446533" sldId="2147483648"/>
              <pc:sldLayoutMk cId="3070546092" sldId="2147483650"/>
              <ac:spMk id="13" creationId="{3A0794B8-D791-4102-8145-DCFACF761E3B}"/>
            </ac:spMkLst>
          </pc:spChg>
          <pc:spChg chg="del">
            <ac:chgData name="Matthew Ladzinski" userId="45602e46d7ce61e5" providerId="LiveId" clId="{CE633B08-32F9-435E-81D7-FF81A8566D6C}" dt="2018-08-08T17:25:01.839" v="132" actId="478"/>
            <ac:spMkLst>
              <pc:docMk/>
              <pc:sldMasterMk cId="243446533" sldId="2147483648"/>
              <pc:sldLayoutMk cId="3070546092" sldId="2147483650"/>
              <ac:spMk id="23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01.839" v="132" actId="478"/>
            <ac:spMkLst>
              <pc:docMk/>
              <pc:sldMasterMk cId="243446533" sldId="2147483648"/>
              <pc:sldLayoutMk cId="3070546092" sldId="2147483650"/>
              <ac:spMk id="24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01.839" v="132" actId="478"/>
            <ac:spMkLst>
              <pc:docMk/>
              <pc:sldMasterMk cId="243446533" sldId="2147483648"/>
              <pc:sldLayoutMk cId="3070546092" sldId="2147483650"/>
              <ac:spMk id="25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01.839" v="132" actId="478"/>
            <ac:spMkLst>
              <pc:docMk/>
              <pc:sldMasterMk cId="243446533" sldId="2147483648"/>
              <pc:sldLayoutMk cId="3070546092" sldId="2147483650"/>
              <ac:spMk id="26" creationId="{00000000-0000-0000-0000-000000000000}"/>
            </ac:spMkLst>
          </pc:spChg>
        </pc:sldLayoutChg>
        <pc:sldLayoutChg chg="addSp delSp">
          <pc:chgData name="Matthew Ladzinski" userId="45602e46d7ce61e5" providerId="LiveId" clId="{CE633B08-32F9-435E-81D7-FF81A8566D6C}" dt="2018-08-08T17:25:18.256" v="139"/>
          <pc:sldLayoutMkLst>
            <pc:docMk/>
            <pc:sldMasterMk cId="243446533" sldId="2147483648"/>
            <pc:sldLayoutMk cId="349740686" sldId="2147483651"/>
          </pc:sldLayoutMkLst>
          <pc:spChg chg="add">
            <ac:chgData name="Matthew Ladzinski" userId="45602e46d7ce61e5" providerId="LiveId" clId="{CE633B08-32F9-435E-81D7-FF81A8566D6C}" dt="2018-08-08T17:25:18.256" v="139"/>
            <ac:spMkLst>
              <pc:docMk/>
              <pc:sldMasterMk cId="243446533" sldId="2147483648"/>
              <pc:sldLayoutMk cId="349740686" sldId="2147483651"/>
              <ac:spMk id="10" creationId="{62220759-3AD8-45D6-8E7D-5CCB255FBFE2}"/>
            </ac:spMkLst>
          </pc:spChg>
          <pc:spChg chg="add">
            <ac:chgData name="Matthew Ladzinski" userId="45602e46d7ce61e5" providerId="LiveId" clId="{CE633B08-32F9-435E-81D7-FF81A8566D6C}" dt="2018-08-08T17:25:18.256" v="139"/>
            <ac:spMkLst>
              <pc:docMk/>
              <pc:sldMasterMk cId="243446533" sldId="2147483648"/>
              <pc:sldLayoutMk cId="349740686" sldId="2147483651"/>
              <ac:spMk id="11" creationId="{299A0707-7597-48C6-B1DF-97C6139CBD81}"/>
            </ac:spMkLst>
          </pc:spChg>
          <pc:spChg chg="add">
            <ac:chgData name="Matthew Ladzinski" userId="45602e46d7ce61e5" providerId="LiveId" clId="{CE633B08-32F9-435E-81D7-FF81A8566D6C}" dt="2018-08-08T17:25:18.256" v="139"/>
            <ac:spMkLst>
              <pc:docMk/>
              <pc:sldMasterMk cId="243446533" sldId="2147483648"/>
              <pc:sldLayoutMk cId="349740686" sldId="2147483651"/>
              <ac:spMk id="12" creationId="{BAB1E7EF-709C-47EF-83DE-87C5D4F741E1}"/>
            </ac:spMkLst>
          </pc:spChg>
          <pc:spChg chg="add">
            <ac:chgData name="Matthew Ladzinski" userId="45602e46d7ce61e5" providerId="LiveId" clId="{CE633B08-32F9-435E-81D7-FF81A8566D6C}" dt="2018-08-08T17:25:18.256" v="139"/>
            <ac:spMkLst>
              <pc:docMk/>
              <pc:sldMasterMk cId="243446533" sldId="2147483648"/>
              <pc:sldLayoutMk cId="349740686" sldId="2147483651"/>
              <ac:spMk id="14" creationId="{EE16E305-3486-4B1C-8714-091FFE7D356B}"/>
            </ac:spMkLst>
          </pc:spChg>
          <pc:spChg chg="del">
            <ac:chgData name="Matthew Ladzinski" userId="45602e46d7ce61e5" providerId="LiveId" clId="{CE633B08-32F9-435E-81D7-FF81A8566D6C}" dt="2018-08-08T17:25:18.079" v="138" actId="478"/>
            <ac:spMkLst>
              <pc:docMk/>
              <pc:sldMasterMk cId="243446533" sldId="2147483648"/>
              <pc:sldLayoutMk cId="349740686" sldId="2147483651"/>
              <ac:spMk id="27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18.079" v="138" actId="478"/>
            <ac:spMkLst>
              <pc:docMk/>
              <pc:sldMasterMk cId="243446533" sldId="2147483648"/>
              <pc:sldLayoutMk cId="349740686" sldId="2147483651"/>
              <ac:spMk id="28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18.079" v="138" actId="478"/>
            <ac:spMkLst>
              <pc:docMk/>
              <pc:sldMasterMk cId="243446533" sldId="2147483648"/>
              <pc:sldLayoutMk cId="349740686" sldId="2147483651"/>
              <ac:spMk id="29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18.079" v="138" actId="478"/>
            <ac:spMkLst>
              <pc:docMk/>
              <pc:sldMasterMk cId="243446533" sldId="2147483648"/>
              <pc:sldLayoutMk cId="349740686" sldId="2147483651"/>
              <ac:spMk id="30" creationId="{00000000-0000-0000-0000-000000000000}"/>
            </ac:spMkLst>
          </pc:spChg>
        </pc:sldLayoutChg>
        <pc:sldLayoutChg chg="addSp delSp">
          <pc:chgData name="Matthew Ladzinski" userId="45602e46d7ce61e5" providerId="LiveId" clId="{CE633B08-32F9-435E-81D7-FF81A8566D6C}" dt="2018-08-08T17:25:07.153" v="135"/>
          <pc:sldLayoutMkLst>
            <pc:docMk/>
            <pc:sldMasterMk cId="243446533" sldId="2147483648"/>
            <pc:sldLayoutMk cId="931651734" sldId="2147483652"/>
          </pc:sldLayoutMkLst>
          <pc:spChg chg="add">
            <ac:chgData name="Matthew Ladzinski" userId="45602e46d7ce61e5" providerId="LiveId" clId="{CE633B08-32F9-435E-81D7-FF81A8566D6C}" dt="2018-08-08T17:25:07.153" v="135"/>
            <ac:spMkLst>
              <pc:docMk/>
              <pc:sldMasterMk cId="243446533" sldId="2147483648"/>
              <pc:sldLayoutMk cId="931651734" sldId="2147483652"/>
              <ac:spMk id="11" creationId="{18DECD87-C889-47D4-BA4D-3CF301B6E2FF}"/>
            </ac:spMkLst>
          </pc:spChg>
          <pc:spChg chg="add">
            <ac:chgData name="Matthew Ladzinski" userId="45602e46d7ce61e5" providerId="LiveId" clId="{CE633B08-32F9-435E-81D7-FF81A8566D6C}" dt="2018-08-08T17:25:07.153" v="135"/>
            <ac:spMkLst>
              <pc:docMk/>
              <pc:sldMasterMk cId="243446533" sldId="2147483648"/>
              <pc:sldLayoutMk cId="931651734" sldId="2147483652"/>
              <ac:spMk id="12" creationId="{C4DD5007-96BA-41BA-AAC6-32E1A21DE15B}"/>
            </ac:spMkLst>
          </pc:spChg>
          <pc:spChg chg="add">
            <ac:chgData name="Matthew Ladzinski" userId="45602e46d7ce61e5" providerId="LiveId" clId="{CE633B08-32F9-435E-81D7-FF81A8566D6C}" dt="2018-08-08T17:25:07.153" v="135"/>
            <ac:spMkLst>
              <pc:docMk/>
              <pc:sldMasterMk cId="243446533" sldId="2147483648"/>
              <pc:sldLayoutMk cId="931651734" sldId="2147483652"/>
              <ac:spMk id="13" creationId="{128B5041-F456-412B-9C04-9EA36B5580D6}"/>
            </ac:spMkLst>
          </pc:spChg>
          <pc:spChg chg="add">
            <ac:chgData name="Matthew Ladzinski" userId="45602e46d7ce61e5" providerId="LiveId" clId="{CE633B08-32F9-435E-81D7-FF81A8566D6C}" dt="2018-08-08T17:25:07.153" v="135"/>
            <ac:spMkLst>
              <pc:docMk/>
              <pc:sldMasterMk cId="243446533" sldId="2147483648"/>
              <pc:sldLayoutMk cId="931651734" sldId="2147483652"/>
              <ac:spMk id="14" creationId="{A9A63D03-EAF6-4F93-9920-492BE6FEA1AD}"/>
            </ac:spMkLst>
          </pc:spChg>
          <pc:spChg chg="del">
            <ac:chgData name="Matthew Ladzinski" userId="45602e46d7ce61e5" providerId="LiveId" clId="{CE633B08-32F9-435E-81D7-FF81A8566D6C}" dt="2018-08-08T17:25:06.969" v="134" actId="478"/>
            <ac:spMkLst>
              <pc:docMk/>
              <pc:sldMasterMk cId="243446533" sldId="2147483648"/>
              <pc:sldLayoutMk cId="931651734" sldId="2147483652"/>
              <ac:spMk id="23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06.969" v="134" actId="478"/>
            <ac:spMkLst>
              <pc:docMk/>
              <pc:sldMasterMk cId="243446533" sldId="2147483648"/>
              <pc:sldLayoutMk cId="931651734" sldId="2147483652"/>
              <ac:spMk id="24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06.969" v="134" actId="478"/>
            <ac:spMkLst>
              <pc:docMk/>
              <pc:sldMasterMk cId="243446533" sldId="2147483648"/>
              <pc:sldLayoutMk cId="931651734" sldId="2147483652"/>
              <ac:spMk id="25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06.969" v="134" actId="478"/>
            <ac:spMkLst>
              <pc:docMk/>
              <pc:sldMasterMk cId="243446533" sldId="2147483648"/>
              <pc:sldLayoutMk cId="931651734" sldId="2147483652"/>
              <ac:spMk id="26" creationId="{00000000-0000-0000-0000-000000000000}"/>
            </ac:spMkLst>
          </pc:spChg>
        </pc:sldLayoutChg>
        <pc:sldLayoutChg chg="addSp delSp">
          <pc:chgData name="Matthew Ladzinski" userId="45602e46d7ce61e5" providerId="LiveId" clId="{CE633B08-32F9-435E-81D7-FF81A8566D6C}" dt="2018-08-08T17:25:12.602" v="137"/>
          <pc:sldLayoutMkLst>
            <pc:docMk/>
            <pc:sldMasterMk cId="243446533" sldId="2147483648"/>
            <pc:sldLayoutMk cId="1583219195" sldId="2147483653"/>
          </pc:sldLayoutMkLst>
          <pc:spChg chg="add">
            <ac:chgData name="Matthew Ladzinski" userId="45602e46d7ce61e5" providerId="LiveId" clId="{CE633B08-32F9-435E-81D7-FF81A8566D6C}" dt="2018-08-08T17:25:12.602" v="137"/>
            <ac:spMkLst>
              <pc:docMk/>
              <pc:sldMasterMk cId="243446533" sldId="2147483648"/>
              <pc:sldLayoutMk cId="1583219195" sldId="2147483653"/>
              <ac:spMk id="13" creationId="{0C042B3C-4A18-4DFD-98AA-EB92AF648BA3}"/>
            </ac:spMkLst>
          </pc:spChg>
          <pc:spChg chg="add">
            <ac:chgData name="Matthew Ladzinski" userId="45602e46d7ce61e5" providerId="LiveId" clId="{CE633B08-32F9-435E-81D7-FF81A8566D6C}" dt="2018-08-08T17:25:12.602" v="137"/>
            <ac:spMkLst>
              <pc:docMk/>
              <pc:sldMasterMk cId="243446533" sldId="2147483648"/>
              <pc:sldLayoutMk cId="1583219195" sldId="2147483653"/>
              <ac:spMk id="14" creationId="{E562AB02-7FF0-4E16-845A-1B77E05A86BE}"/>
            </ac:spMkLst>
          </pc:spChg>
          <pc:spChg chg="add">
            <ac:chgData name="Matthew Ladzinski" userId="45602e46d7ce61e5" providerId="LiveId" clId="{CE633B08-32F9-435E-81D7-FF81A8566D6C}" dt="2018-08-08T17:25:12.602" v="137"/>
            <ac:spMkLst>
              <pc:docMk/>
              <pc:sldMasterMk cId="243446533" sldId="2147483648"/>
              <pc:sldLayoutMk cId="1583219195" sldId="2147483653"/>
              <ac:spMk id="15" creationId="{C306320E-A7BF-4BBE-A699-388412416CDE}"/>
            </ac:spMkLst>
          </pc:spChg>
          <pc:spChg chg="add">
            <ac:chgData name="Matthew Ladzinski" userId="45602e46d7ce61e5" providerId="LiveId" clId="{CE633B08-32F9-435E-81D7-FF81A8566D6C}" dt="2018-08-08T17:25:12.602" v="137"/>
            <ac:spMkLst>
              <pc:docMk/>
              <pc:sldMasterMk cId="243446533" sldId="2147483648"/>
              <pc:sldLayoutMk cId="1583219195" sldId="2147483653"/>
              <ac:spMk id="16" creationId="{2FE2244F-6CA5-4A4A-B46B-DE6157BC33EC}"/>
            </ac:spMkLst>
          </pc:spChg>
          <pc:spChg chg="del">
            <ac:chgData name="Matthew Ladzinski" userId="45602e46d7ce61e5" providerId="LiveId" clId="{CE633B08-32F9-435E-81D7-FF81A8566D6C}" dt="2018-08-08T17:25:12.308" v="136" actId="478"/>
            <ac:spMkLst>
              <pc:docMk/>
              <pc:sldMasterMk cId="243446533" sldId="2147483648"/>
              <pc:sldLayoutMk cId="1583219195" sldId="2147483653"/>
              <ac:spMk id="25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12.308" v="136" actId="478"/>
            <ac:spMkLst>
              <pc:docMk/>
              <pc:sldMasterMk cId="243446533" sldId="2147483648"/>
              <pc:sldLayoutMk cId="1583219195" sldId="2147483653"/>
              <ac:spMk id="26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12.308" v="136" actId="478"/>
            <ac:spMkLst>
              <pc:docMk/>
              <pc:sldMasterMk cId="243446533" sldId="2147483648"/>
              <pc:sldLayoutMk cId="1583219195" sldId="2147483653"/>
              <ac:spMk id="27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12.308" v="136" actId="478"/>
            <ac:spMkLst>
              <pc:docMk/>
              <pc:sldMasterMk cId="243446533" sldId="2147483648"/>
              <pc:sldLayoutMk cId="1583219195" sldId="2147483653"/>
              <ac:spMk id="28" creationId="{00000000-0000-0000-0000-000000000000}"/>
            </ac:spMkLst>
          </pc:spChg>
        </pc:sldLayoutChg>
        <pc:sldLayoutChg chg="addSp delSp modSp">
          <pc:chgData name="Matthew Ladzinski" userId="45602e46d7ce61e5" providerId="LiveId" clId="{CE633B08-32F9-435E-81D7-FF81A8566D6C}" dt="2018-08-08T17:25:29.974" v="145" actId="1076"/>
          <pc:sldLayoutMkLst>
            <pc:docMk/>
            <pc:sldMasterMk cId="243446533" sldId="2147483648"/>
            <pc:sldLayoutMk cId="3478769067" sldId="2147483654"/>
          </pc:sldLayoutMkLst>
          <pc:spChg chg="add">
            <ac:chgData name="Matthew Ladzinski" userId="45602e46d7ce61e5" providerId="LiveId" clId="{CE633B08-32F9-435E-81D7-FF81A8566D6C}" dt="2018-08-08T17:25:22.115" v="141"/>
            <ac:spMkLst>
              <pc:docMk/>
              <pc:sldMasterMk cId="243446533" sldId="2147483648"/>
              <pc:sldLayoutMk cId="3478769067" sldId="2147483654"/>
              <ac:spMk id="11" creationId="{7BAE1807-A843-4436-A08F-E3D2DEAD9EF0}"/>
            </ac:spMkLst>
          </pc:spChg>
          <pc:spChg chg="add">
            <ac:chgData name="Matthew Ladzinski" userId="45602e46d7ce61e5" providerId="LiveId" clId="{CE633B08-32F9-435E-81D7-FF81A8566D6C}" dt="2018-08-08T17:25:22.115" v="141"/>
            <ac:spMkLst>
              <pc:docMk/>
              <pc:sldMasterMk cId="243446533" sldId="2147483648"/>
              <pc:sldLayoutMk cId="3478769067" sldId="2147483654"/>
              <ac:spMk id="12" creationId="{6937D710-0CDF-46AB-A9F8-DA06660C00E6}"/>
            </ac:spMkLst>
          </pc:spChg>
          <pc:spChg chg="add">
            <ac:chgData name="Matthew Ladzinski" userId="45602e46d7ce61e5" providerId="LiveId" clId="{CE633B08-32F9-435E-81D7-FF81A8566D6C}" dt="2018-08-08T17:25:22.115" v="141"/>
            <ac:spMkLst>
              <pc:docMk/>
              <pc:sldMasterMk cId="243446533" sldId="2147483648"/>
              <pc:sldLayoutMk cId="3478769067" sldId="2147483654"/>
              <ac:spMk id="13" creationId="{02DE0B9A-4278-4A8B-963B-3B353F93BB73}"/>
            </ac:spMkLst>
          </pc:spChg>
          <pc:spChg chg="add">
            <ac:chgData name="Matthew Ladzinski" userId="45602e46d7ce61e5" providerId="LiveId" clId="{CE633B08-32F9-435E-81D7-FF81A8566D6C}" dt="2018-08-08T17:25:22.115" v="141"/>
            <ac:spMkLst>
              <pc:docMk/>
              <pc:sldMasterMk cId="243446533" sldId="2147483648"/>
              <pc:sldLayoutMk cId="3478769067" sldId="2147483654"/>
              <ac:spMk id="14" creationId="{1F81D71C-8619-4D38-B568-7B1391848D5C}"/>
            </ac:spMkLst>
          </pc:spChg>
          <pc:spChg chg="del">
            <ac:chgData name="Matthew Ladzinski" userId="45602e46d7ce61e5" providerId="LiveId" clId="{CE633B08-32F9-435E-81D7-FF81A8566D6C}" dt="2018-08-08T17:25:21.943" v="140" actId="478"/>
            <ac:spMkLst>
              <pc:docMk/>
              <pc:sldMasterMk cId="243446533" sldId="2147483648"/>
              <pc:sldLayoutMk cId="3478769067" sldId="2147483654"/>
              <ac:spMk id="20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21.943" v="140" actId="478"/>
            <ac:spMkLst>
              <pc:docMk/>
              <pc:sldMasterMk cId="243446533" sldId="2147483648"/>
              <pc:sldLayoutMk cId="3478769067" sldId="2147483654"/>
              <ac:spMk id="21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21.943" v="140" actId="478"/>
            <ac:spMkLst>
              <pc:docMk/>
              <pc:sldMasterMk cId="243446533" sldId="2147483648"/>
              <pc:sldLayoutMk cId="3478769067" sldId="2147483654"/>
              <ac:spMk id="22" creationId="{00000000-0000-0000-0000-000000000000}"/>
            </ac:spMkLst>
          </pc:spChg>
          <pc:spChg chg="del">
            <ac:chgData name="Matthew Ladzinski" userId="45602e46d7ce61e5" providerId="LiveId" clId="{CE633B08-32F9-435E-81D7-FF81A8566D6C}" dt="2018-08-08T17:25:21.943" v="140" actId="478"/>
            <ac:spMkLst>
              <pc:docMk/>
              <pc:sldMasterMk cId="243446533" sldId="2147483648"/>
              <pc:sldLayoutMk cId="3478769067" sldId="2147483654"/>
              <ac:spMk id="23" creationId="{00000000-0000-0000-0000-000000000000}"/>
            </ac:spMkLst>
          </pc:spChg>
          <pc:picChg chg="del mod">
            <ac:chgData name="Matthew Ladzinski" userId="45602e46d7ce61e5" providerId="LiveId" clId="{CE633B08-32F9-435E-81D7-FF81A8566D6C}" dt="2018-08-08T17:25:25.778" v="143" actId="478"/>
            <ac:picMkLst>
              <pc:docMk/>
              <pc:sldMasterMk cId="243446533" sldId="2147483648"/>
              <pc:sldLayoutMk cId="3478769067" sldId="2147483654"/>
              <ac:picMk id="4" creationId="{00000000-0000-0000-0000-000000000000}"/>
            </ac:picMkLst>
          </pc:picChg>
          <pc:picChg chg="add mod">
            <ac:chgData name="Matthew Ladzinski" userId="45602e46d7ce61e5" providerId="LiveId" clId="{CE633B08-32F9-435E-81D7-FF81A8566D6C}" dt="2018-08-08T17:25:29.974" v="145" actId="1076"/>
            <ac:picMkLst>
              <pc:docMk/>
              <pc:sldMasterMk cId="243446533" sldId="2147483648"/>
              <pc:sldLayoutMk cId="3478769067" sldId="2147483654"/>
              <ac:picMk id="2050" creationId="{292E31DB-CB4A-436E-ADFD-4ED9FD397FF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B5DC-B942-4F47-AD4E-D0EF469D298B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F86B-8294-44B9-B00E-1AEF5223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BD2D2-0636-4588-B8EE-962B315A80A1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2C6BB-351A-4B12-AB1E-90903925E4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41" y="2453856"/>
            <a:ext cx="10914143" cy="1470025"/>
          </a:xfrm>
        </p:spPr>
        <p:txBody>
          <a:bodyPr/>
          <a:lstStyle>
            <a:lvl1pPr algn="l">
              <a:defRPr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42" y="4089673"/>
            <a:ext cx="10914141" cy="135457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Model-Based Engineering: What Is It &amp; How Will It Impact Engineering Simulation?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  <p:pic>
        <p:nvPicPr>
          <p:cNvPr id="1026" name="Picture 2" descr="https://www.nafems.org/images/2019-events/americas-mbe-2019-1200x600.jpg">
            <a:extLst>
              <a:ext uri="{FF2B5EF4-FFF2-40B4-BE49-F238E27FC236}">
                <a16:creationId xmlns:a16="http://schemas.microsoft.com/office/drawing/2014/main" id="{39FC789B-149D-4182-986C-91DDC70F0C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182" y="182201"/>
            <a:ext cx="3945048" cy="197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23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878" y="274637"/>
            <a:ext cx="106180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D72929"/>
                </a:solidFill>
                <a:latin typeface="Century Gothic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600202"/>
            <a:ext cx="10984523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2168D6-C438-4F2F-BA57-9C53D5D11217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405DB7-8AAB-4CF6-B1CB-FB0019C5BE3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Model-Based Engineering: What Is It &amp; How Will It Impact Engineering Simulation?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8F0852-ABAE-432D-AA51-A0902B7224A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499B9C-14A9-4EFB-A7F8-E1E538BEF1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</p:spTree>
    <p:extLst>
      <p:ext uri="{BB962C8B-B14F-4D97-AF65-F5344CB8AC3E}">
        <p14:creationId xmlns:p14="http://schemas.microsoft.com/office/powerpoint/2010/main" val="30705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AC01E4-24AB-4631-83F6-AF55AA11F93C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DE057C-DA3B-4BB0-9274-DDD052A504F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Model-Based Engineering: What Is It &amp; How Will It Impact Engineering Simulation?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254D11-E3B0-4520-A190-4055A97437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96105B-C914-4CA6-B641-1713CAA31B0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</p:spTree>
    <p:extLst>
      <p:ext uri="{BB962C8B-B14F-4D97-AF65-F5344CB8AC3E}">
        <p14:creationId xmlns:p14="http://schemas.microsoft.com/office/powerpoint/2010/main" val="93165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6F3ED6-A153-4B12-8842-9298AE7815E6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08A558-9C47-41EB-8F0A-DBAB3C5B03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Model-Based Engineering: What Is It &amp; How Will It Impact Engineering Simulation?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B9EF82-B77C-4314-B7C6-49E820A8B1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06B1E1-44BE-453C-AE6F-0E1F48F7C2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</p:spTree>
    <p:extLst>
      <p:ext uri="{BB962C8B-B14F-4D97-AF65-F5344CB8AC3E}">
        <p14:creationId xmlns:p14="http://schemas.microsoft.com/office/powerpoint/2010/main" val="15832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2" b="41303"/>
          <a:stretch/>
        </p:blipFill>
        <p:spPr>
          <a:xfrm rot="16200000">
            <a:off x="8901181" y="822912"/>
            <a:ext cx="4123424" cy="247759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787" y="4540611"/>
            <a:ext cx="10363200" cy="816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971787" y="3046595"/>
            <a:ext cx="10363200" cy="1470025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3193A2-967F-4C79-A286-3BC6F4AE8702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3497EE-4A4F-4F32-A66B-16FC14616B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Model-Based Engineering: What Is It &amp; How Will It Impact Engineering Simulation?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8FD684-AD9A-4FE6-8805-A4E6EBAEFC9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832531-0C17-4FB6-9646-72B19DDA7C3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</p:spTree>
    <p:extLst>
      <p:ext uri="{BB962C8B-B14F-4D97-AF65-F5344CB8AC3E}">
        <p14:creationId xmlns:p14="http://schemas.microsoft.com/office/powerpoint/2010/main" val="3497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76548"/>
            <a:ext cx="12191997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CF171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" y="4512365"/>
            <a:ext cx="12191995" cy="1354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contact details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70427" y="6343133"/>
            <a:ext cx="1165920" cy="365125"/>
          </a:xfrm>
        </p:spPr>
        <p:txBody>
          <a:bodyPr/>
          <a:lstStyle>
            <a:lvl1pPr algn="ctr">
              <a:defRPr/>
            </a:lvl1pPr>
          </a:lstStyle>
          <a:p>
            <a:fld id="{33E9EC35-AD31-4AB2-93A8-D6F93F11AE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3674B9-2632-4351-B1AC-BF7663941100}"/>
              </a:ext>
            </a:extLst>
          </p:cNvPr>
          <p:cNvSpPr/>
          <p:nvPr userDrawn="1"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E1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D37C0C-7578-4762-AD8F-C6AAEA9B53C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51159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Model-Based Engineering: What Is It &amp; How Will It Impact Engineering Simulation?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6612EB-AFEB-4CAD-8845-3F7324EB89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401" y="6648128"/>
            <a:ext cx="222775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nafems.org/americas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6AA55F-0092-42E4-8A64-026C3EDC2B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05315" y="6669088"/>
            <a:ext cx="24866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b="1" dirty="0">
                <a:solidFill>
                  <a:schemeClr val="bg1"/>
                </a:solidFill>
              </a:rPr>
              <a:t>October 1</a:t>
            </a:r>
            <a:r>
              <a:rPr lang="en-GB" sz="900" b="1" baseline="30000" dirty="0">
                <a:solidFill>
                  <a:schemeClr val="bg1"/>
                </a:solidFill>
              </a:rPr>
              <a:t>st</a:t>
            </a:r>
            <a:r>
              <a:rPr lang="en-GB" sz="900" b="1" dirty="0">
                <a:solidFill>
                  <a:schemeClr val="bg1"/>
                </a:solidFill>
              </a:rPr>
              <a:t>, 2019  |  Columbus, OH</a:t>
            </a:r>
          </a:p>
        </p:txBody>
      </p:sp>
      <p:pic>
        <p:nvPicPr>
          <p:cNvPr id="20" name="Picture 2" descr="https://www.nafems.org/images/2019-events/americas-mbe-2019-1200x600.jpg">
            <a:extLst>
              <a:ext uri="{FF2B5EF4-FFF2-40B4-BE49-F238E27FC236}">
                <a16:creationId xmlns:a16="http://schemas.microsoft.com/office/drawing/2014/main" id="{2CC8DA27-24C4-4C7C-A072-FFB904B994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474" y="401286"/>
            <a:ext cx="3945048" cy="197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769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5813-87DF-45B2-988B-88A548706598}" type="datetime1">
              <a:rPr lang="en-GB" smtClean="0"/>
              <a:t>05/08/2019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EC35-AD31-4AB2-93A8-D6F93F11AE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1" r:id="rId5"/>
    <p:sldLayoutId id="2147483654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4400" b="1" kern="1200" dirty="0">
          <a:solidFill>
            <a:srgbClr val="CF171E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Presentation Subtitle</a:t>
            </a:r>
          </a:p>
          <a:p>
            <a:r>
              <a:rPr lang="en-US" dirty="0"/>
              <a:t>Presenter’s Name</a:t>
            </a:r>
          </a:p>
          <a:p>
            <a:r>
              <a:rPr lang="en-US" dirty="0"/>
              <a:t>Presenter’s Company/Organization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793288" y="6343651"/>
            <a:ext cx="874712" cy="365125"/>
          </a:xfrm>
        </p:spPr>
        <p:txBody>
          <a:bodyPr/>
          <a:lstStyle/>
          <a:p>
            <a:fld id="{33E9EC35-AD31-4AB2-93A8-D6F93F11AE1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3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8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33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EC35-AD31-4AB2-93A8-D6F93F11AE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043516"/>
      </p:ext>
    </p:extLst>
  </p:cSld>
  <p:clrMapOvr>
    <a:masterClrMapping/>
  </p:clrMapOvr>
</p:sld>
</file>

<file path=ppt/theme/theme1.xml><?xml version="1.0" encoding="utf-8"?>
<a:theme xmlns:a="http://schemas.openxmlformats.org/drawingml/2006/main" name="NAFEMS 2013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65DC5B-1009-40C1-A3DE-08823FC03187}" vid="{5D539D25-213B-4BE5-89B8-5553DEF94F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3138</TotalTime>
  <Words>18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NAFEMS 2013 PPT THEME</vt:lpstr>
      <vt:lpstr>Presentation Title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2016 NAFEMS Americas Conference</dc:subject>
  <dc:creator>Microsoft account</dc:creator>
  <cp:lastModifiedBy>Matthew Ladzinski</cp:lastModifiedBy>
  <cp:revision>58</cp:revision>
  <dcterms:created xsi:type="dcterms:W3CDTF">2015-03-13T14:40:09Z</dcterms:created>
  <dcterms:modified xsi:type="dcterms:W3CDTF">2019-08-05T20:23:31Z</dcterms:modified>
</cp:coreProperties>
</file>