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8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7286826-1912-4631-A84C-82EAECF1BD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246" y="36391"/>
            <a:ext cx="3081251" cy="130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600202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89C2C4-EA1F-4599-BEC1-6C614190090E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94BBD1-8316-4B2F-8E75-A8346AE52E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FAEAF5-A049-4FAB-B237-681569ED37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43D439-4224-4CA0-8360-8227AA35F7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52B65-A07B-4351-BD5F-2E6209FCD6D5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1175B8-2402-4A50-868C-F03694D672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D75186-3393-4DED-93F2-90EB2D1A933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B6EF1C-1855-45F0-92C9-60DD46FBCE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08822C-D8D3-461D-A897-92F8D40F4B1A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CA793E-F060-4FCE-A199-922E1983DB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790C0-F652-4226-B515-2402BC471C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415C87-34C1-4D18-B496-55186CB9497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C93C19-67B8-4FE2-966B-8904CFF1FC2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865539-70CE-4D27-A316-6DC1D7453DF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54A624-A0DF-4DCA-8401-702FAA4F29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B933EE-056A-41FA-AB33-BC5AC84F1E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5" name="Picture 1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E27E9C6-D6F1-4FF7-B40E-5C49F2E89D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341" y="411113"/>
            <a:ext cx="4713317" cy="198924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8AE45BF-C516-47C6-8B67-7087920991EF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7A2310-DC31-4CDF-8803-8490AA1574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The</a:t>
            </a:r>
            <a:r>
              <a:rPr lang="en-GB" sz="900" b="1" baseline="0" dirty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>
                <a:solidFill>
                  <a:schemeClr val="bg1"/>
                </a:solidFill>
              </a:rPr>
              <a:t> | CAASE20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9882BA-FFDC-4EB2-B416-67D1D4FB43F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nafems.org/caase20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F44F95-AEDB-4A2E-A081-BE7BF6DA22A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90067" y="666908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16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– 18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 | Virtual Conference</a:t>
            </a:r>
          </a:p>
        </p:txBody>
      </p:sp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17/04/2020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3140</TotalTime>
  <Words>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58</cp:revision>
  <dcterms:created xsi:type="dcterms:W3CDTF">2015-03-13T14:40:09Z</dcterms:created>
  <dcterms:modified xsi:type="dcterms:W3CDTF">2020-04-17T18:24:29Z</dcterms:modified>
</cp:coreProperties>
</file>