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7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k Popielas" userId="8bde8bc4-09fa-4e1a-8347-94be4a10b8e6" providerId="ADAL" clId="{92894A42-2AB9-46C3-B0C7-2D10FE54B739}"/>
    <pc:docChg chg="undo custSel addSld modSld sldOrd">
      <pc:chgData name="Frank Popielas" userId="8bde8bc4-09fa-4e1a-8347-94be4a10b8e6" providerId="ADAL" clId="{92894A42-2AB9-46C3-B0C7-2D10FE54B739}" dt="2019-09-09T17:58:58.299" v="407"/>
      <pc:docMkLst>
        <pc:docMk/>
      </pc:docMkLst>
      <pc:sldChg chg="modSp">
        <pc:chgData name="Frank Popielas" userId="8bde8bc4-09fa-4e1a-8347-94be4a10b8e6" providerId="ADAL" clId="{92894A42-2AB9-46C3-B0C7-2D10FE54B739}" dt="2019-09-09T17:45:51.838" v="23" actId="20577"/>
        <pc:sldMkLst>
          <pc:docMk/>
          <pc:sldMk cId="194367027" sldId="256"/>
        </pc:sldMkLst>
        <pc:spChg chg="mod">
          <ac:chgData name="Frank Popielas" userId="8bde8bc4-09fa-4e1a-8347-94be4a10b8e6" providerId="ADAL" clId="{92894A42-2AB9-46C3-B0C7-2D10FE54B739}" dt="2019-09-09T17:45:51.838" v="23" actId="20577"/>
          <ac:spMkLst>
            <pc:docMk/>
            <pc:sldMk cId="194367027" sldId="256"/>
            <ac:spMk id="3" creationId="{5C28879B-8A2F-472C-95D9-44627A6EFD1D}"/>
          </ac:spMkLst>
        </pc:spChg>
      </pc:sldChg>
      <pc:sldChg chg="add">
        <pc:chgData name="Frank Popielas" userId="8bde8bc4-09fa-4e1a-8347-94be4a10b8e6" providerId="ADAL" clId="{92894A42-2AB9-46C3-B0C7-2D10FE54B739}" dt="2019-09-09T17:48:44.226" v="136"/>
        <pc:sldMkLst>
          <pc:docMk/>
          <pc:sldMk cId="2406002704" sldId="261"/>
        </pc:sldMkLst>
      </pc:sldChg>
      <pc:sldChg chg="add ord">
        <pc:chgData name="Frank Popielas" userId="8bde8bc4-09fa-4e1a-8347-94be4a10b8e6" providerId="ADAL" clId="{92894A42-2AB9-46C3-B0C7-2D10FE54B739}" dt="2019-09-09T17:58:58.299" v="407"/>
        <pc:sldMkLst>
          <pc:docMk/>
          <pc:sldMk cId="1240810035" sldId="265"/>
        </pc:sldMkLst>
      </pc:sldChg>
      <pc:sldChg chg="modSp add">
        <pc:chgData name="Frank Popielas" userId="8bde8bc4-09fa-4e1a-8347-94be4a10b8e6" providerId="ADAL" clId="{92894A42-2AB9-46C3-B0C7-2D10FE54B739}" dt="2019-09-09T17:49:18.068" v="138" actId="27636"/>
        <pc:sldMkLst>
          <pc:docMk/>
          <pc:sldMk cId="2202476251" sldId="267"/>
        </pc:sldMkLst>
        <pc:spChg chg="mod">
          <ac:chgData name="Frank Popielas" userId="8bde8bc4-09fa-4e1a-8347-94be4a10b8e6" providerId="ADAL" clId="{92894A42-2AB9-46C3-B0C7-2D10FE54B739}" dt="2019-09-09T17:49:18.068" v="138" actId="27636"/>
          <ac:spMkLst>
            <pc:docMk/>
            <pc:sldMk cId="2202476251" sldId="267"/>
            <ac:spMk id="3" creationId="{FEA8198A-0A91-47F6-9790-13F498E54497}"/>
          </ac:spMkLst>
        </pc:spChg>
      </pc:sldChg>
      <pc:sldChg chg="modSp add">
        <pc:chgData name="Frank Popielas" userId="8bde8bc4-09fa-4e1a-8347-94be4a10b8e6" providerId="ADAL" clId="{92894A42-2AB9-46C3-B0C7-2D10FE54B739}" dt="2019-09-09T17:49:56.016" v="170" actId="20577"/>
        <pc:sldMkLst>
          <pc:docMk/>
          <pc:sldMk cId="708823898" sldId="268"/>
        </pc:sldMkLst>
        <pc:spChg chg="mod">
          <ac:chgData name="Frank Popielas" userId="8bde8bc4-09fa-4e1a-8347-94be4a10b8e6" providerId="ADAL" clId="{92894A42-2AB9-46C3-B0C7-2D10FE54B739}" dt="2019-09-09T17:49:56.016" v="170" actId="20577"/>
          <ac:spMkLst>
            <pc:docMk/>
            <pc:sldMk cId="708823898" sldId="268"/>
            <ac:spMk id="3" creationId="{128EEC98-2EDC-4B9B-9DDD-E7DA7A361E5F}"/>
          </ac:spMkLst>
        </pc:spChg>
      </pc:sldChg>
      <pc:sldChg chg="modSp add ord">
        <pc:chgData name="Frank Popielas" userId="8bde8bc4-09fa-4e1a-8347-94be4a10b8e6" providerId="ADAL" clId="{92894A42-2AB9-46C3-B0C7-2D10FE54B739}" dt="2019-09-09T17:55:06.142" v="314" actId="20577"/>
        <pc:sldMkLst>
          <pc:docMk/>
          <pc:sldMk cId="3959122163" sldId="269"/>
        </pc:sldMkLst>
        <pc:spChg chg="mod">
          <ac:chgData name="Frank Popielas" userId="8bde8bc4-09fa-4e1a-8347-94be4a10b8e6" providerId="ADAL" clId="{92894A42-2AB9-46C3-B0C7-2D10FE54B739}" dt="2019-09-09T17:54:43.939" v="309" actId="20577"/>
          <ac:spMkLst>
            <pc:docMk/>
            <pc:sldMk cId="3959122163" sldId="269"/>
            <ac:spMk id="2" creationId="{9B71C595-60B8-4675-9837-6D7A5A4E170D}"/>
          </ac:spMkLst>
        </pc:spChg>
        <pc:spChg chg="mod">
          <ac:chgData name="Frank Popielas" userId="8bde8bc4-09fa-4e1a-8347-94be4a10b8e6" providerId="ADAL" clId="{92894A42-2AB9-46C3-B0C7-2D10FE54B739}" dt="2019-09-09T17:55:06.142" v="314" actId="20577"/>
          <ac:spMkLst>
            <pc:docMk/>
            <pc:sldMk cId="3959122163" sldId="269"/>
            <ac:spMk id="3" creationId="{43292A27-2C72-4E9F-854A-360F82D6302C}"/>
          </ac:spMkLst>
        </pc:spChg>
      </pc:sldChg>
      <pc:sldChg chg="modSp">
        <pc:chgData name="Frank Popielas" userId="8bde8bc4-09fa-4e1a-8347-94be4a10b8e6" providerId="ADAL" clId="{92894A42-2AB9-46C3-B0C7-2D10FE54B739}" dt="2019-09-09T17:46:19.422" v="28" actId="20577"/>
        <pc:sldMkLst>
          <pc:docMk/>
          <pc:sldMk cId="717405375" sldId="275"/>
        </pc:sldMkLst>
        <pc:spChg chg="mod">
          <ac:chgData name="Frank Popielas" userId="8bde8bc4-09fa-4e1a-8347-94be4a10b8e6" providerId="ADAL" clId="{92894A42-2AB9-46C3-B0C7-2D10FE54B739}" dt="2019-09-09T17:46:19.422" v="28" actId="20577"/>
          <ac:spMkLst>
            <pc:docMk/>
            <pc:sldMk cId="717405375" sldId="275"/>
            <ac:spMk id="3" creationId="{00000000-0000-0000-0000-000000000000}"/>
          </ac:spMkLst>
        </pc:spChg>
      </pc:sldChg>
      <pc:sldChg chg="modSp">
        <pc:chgData name="Frank Popielas" userId="8bde8bc4-09fa-4e1a-8347-94be4a10b8e6" providerId="ADAL" clId="{92894A42-2AB9-46C3-B0C7-2D10FE54B739}" dt="2019-09-09T17:54:32.689" v="299" actId="1076"/>
        <pc:sldMkLst>
          <pc:docMk/>
          <pc:sldMk cId="2966648339" sldId="276"/>
        </pc:sldMkLst>
        <pc:spChg chg="mod">
          <ac:chgData name="Frank Popielas" userId="8bde8bc4-09fa-4e1a-8347-94be4a10b8e6" providerId="ADAL" clId="{92894A42-2AB9-46C3-B0C7-2D10FE54B739}" dt="2019-09-09T17:52:08.986" v="221" actId="20577"/>
          <ac:spMkLst>
            <pc:docMk/>
            <pc:sldMk cId="2966648339" sldId="276"/>
            <ac:spMk id="2" creationId="{23418EC3-A3E5-430B-933D-4A26609368B9}"/>
          </ac:spMkLst>
        </pc:spChg>
        <pc:spChg chg="mod">
          <ac:chgData name="Frank Popielas" userId="8bde8bc4-09fa-4e1a-8347-94be4a10b8e6" providerId="ADAL" clId="{92894A42-2AB9-46C3-B0C7-2D10FE54B739}" dt="2019-09-09T17:54:32.689" v="299" actId="1076"/>
          <ac:spMkLst>
            <pc:docMk/>
            <pc:sldMk cId="2966648339" sldId="276"/>
            <ac:spMk id="3" creationId="{8263F369-9931-42E4-99AC-248732815F4D}"/>
          </ac:spMkLst>
        </pc:spChg>
      </pc:sldChg>
      <pc:sldChg chg="modSp">
        <pc:chgData name="Frank Popielas" userId="8bde8bc4-09fa-4e1a-8347-94be4a10b8e6" providerId="ADAL" clId="{92894A42-2AB9-46C3-B0C7-2D10FE54B739}" dt="2019-09-09T17:55:19.207" v="321" actId="20577"/>
        <pc:sldMkLst>
          <pc:docMk/>
          <pc:sldMk cId="3732529828" sldId="277"/>
        </pc:sldMkLst>
        <pc:spChg chg="mod">
          <ac:chgData name="Frank Popielas" userId="8bde8bc4-09fa-4e1a-8347-94be4a10b8e6" providerId="ADAL" clId="{92894A42-2AB9-46C3-B0C7-2D10FE54B739}" dt="2019-09-09T17:55:19.207" v="321" actId="20577"/>
          <ac:spMkLst>
            <pc:docMk/>
            <pc:sldMk cId="3732529828" sldId="277"/>
            <ac:spMk id="2" creationId="{43D5EA8F-93DE-4691-9E4F-85DC63007DBB}"/>
          </ac:spMkLst>
        </pc:spChg>
      </pc:sldChg>
      <pc:sldChg chg="modSp add">
        <pc:chgData name="Frank Popielas" userId="8bde8bc4-09fa-4e1a-8347-94be4a10b8e6" providerId="ADAL" clId="{92894A42-2AB9-46C3-B0C7-2D10FE54B739}" dt="2019-09-09T17:47:52.788" v="123" actId="20577"/>
        <pc:sldMkLst>
          <pc:docMk/>
          <pc:sldMk cId="2450940894" sldId="278"/>
        </pc:sldMkLst>
        <pc:spChg chg="mod">
          <ac:chgData name="Frank Popielas" userId="8bde8bc4-09fa-4e1a-8347-94be4a10b8e6" providerId="ADAL" clId="{92894A42-2AB9-46C3-B0C7-2D10FE54B739}" dt="2019-09-09T17:47:21.398" v="87" actId="20577"/>
          <ac:spMkLst>
            <pc:docMk/>
            <pc:sldMk cId="2450940894" sldId="278"/>
            <ac:spMk id="2" creationId="{E91D7DA9-5259-4B85-AC2F-615D7D6F6F86}"/>
          </ac:spMkLst>
        </pc:spChg>
        <pc:spChg chg="mod">
          <ac:chgData name="Frank Popielas" userId="8bde8bc4-09fa-4e1a-8347-94be4a10b8e6" providerId="ADAL" clId="{92894A42-2AB9-46C3-B0C7-2D10FE54B739}" dt="2019-09-09T17:47:52.788" v="123" actId="20577"/>
          <ac:spMkLst>
            <pc:docMk/>
            <pc:sldMk cId="2450940894" sldId="278"/>
            <ac:spMk id="3" creationId="{1E37501E-6D20-4DFE-8276-7080B1854547}"/>
          </ac:spMkLst>
        </pc:spChg>
      </pc:sldChg>
      <pc:sldChg chg="modSp add">
        <pc:chgData name="Frank Popielas" userId="8bde8bc4-09fa-4e1a-8347-94be4a10b8e6" providerId="ADAL" clId="{92894A42-2AB9-46C3-B0C7-2D10FE54B739}" dt="2019-09-09T17:47:57.566" v="135" actId="20577"/>
        <pc:sldMkLst>
          <pc:docMk/>
          <pc:sldMk cId="1587738497" sldId="279"/>
        </pc:sldMkLst>
        <pc:spChg chg="mod">
          <ac:chgData name="Frank Popielas" userId="8bde8bc4-09fa-4e1a-8347-94be4a10b8e6" providerId="ADAL" clId="{92894A42-2AB9-46C3-B0C7-2D10FE54B739}" dt="2019-09-09T17:47:45.951" v="108" actId="20577"/>
          <ac:spMkLst>
            <pc:docMk/>
            <pc:sldMk cId="1587738497" sldId="279"/>
            <ac:spMk id="2" creationId="{E91D7DA9-5259-4B85-AC2F-615D7D6F6F86}"/>
          </ac:spMkLst>
        </pc:spChg>
        <pc:spChg chg="mod">
          <ac:chgData name="Frank Popielas" userId="8bde8bc4-09fa-4e1a-8347-94be4a10b8e6" providerId="ADAL" clId="{92894A42-2AB9-46C3-B0C7-2D10FE54B739}" dt="2019-09-09T17:47:57.566" v="135" actId="20577"/>
          <ac:spMkLst>
            <pc:docMk/>
            <pc:sldMk cId="1587738497" sldId="279"/>
            <ac:spMk id="3" creationId="{1E37501E-6D20-4DFE-8276-7080B1854547}"/>
          </ac:spMkLst>
        </pc:spChg>
      </pc:sldChg>
      <pc:sldChg chg="modSp add">
        <pc:chgData name="Frank Popielas" userId="8bde8bc4-09fa-4e1a-8347-94be4a10b8e6" providerId="ADAL" clId="{92894A42-2AB9-46C3-B0C7-2D10FE54B739}" dt="2019-09-09T17:51:56.071" v="208" actId="20577"/>
        <pc:sldMkLst>
          <pc:docMk/>
          <pc:sldMk cId="3183225468" sldId="280"/>
        </pc:sldMkLst>
        <pc:spChg chg="mod">
          <ac:chgData name="Frank Popielas" userId="8bde8bc4-09fa-4e1a-8347-94be4a10b8e6" providerId="ADAL" clId="{92894A42-2AB9-46C3-B0C7-2D10FE54B739}" dt="2019-09-09T17:51:56.071" v="208" actId="20577"/>
          <ac:spMkLst>
            <pc:docMk/>
            <pc:sldMk cId="3183225468" sldId="280"/>
            <ac:spMk id="2" creationId="{89D43026-20E2-4E56-A673-446F6C019ADD}"/>
          </ac:spMkLst>
        </pc:spChg>
      </pc:sldChg>
      <pc:sldChg chg="addSp delSp modSp add">
        <pc:chgData name="Frank Popielas" userId="8bde8bc4-09fa-4e1a-8347-94be4a10b8e6" providerId="ADAL" clId="{92894A42-2AB9-46C3-B0C7-2D10FE54B739}" dt="2019-09-09T17:57:09.971" v="376" actId="1076"/>
        <pc:sldMkLst>
          <pc:docMk/>
          <pc:sldMk cId="1847652635" sldId="281"/>
        </pc:sldMkLst>
        <pc:spChg chg="mod">
          <ac:chgData name="Frank Popielas" userId="8bde8bc4-09fa-4e1a-8347-94be4a10b8e6" providerId="ADAL" clId="{92894A42-2AB9-46C3-B0C7-2D10FE54B739}" dt="2019-09-09T17:57:08.544" v="375" actId="1076"/>
          <ac:spMkLst>
            <pc:docMk/>
            <pc:sldMk cId="1847652635" sldId="281"/>
            <ac:spMk id="2" creationId="{E1EBED0A-77AA-450A-97B9-E240149745E1}"/>
          </ac:spMkLst>
        </pc:spChg>
        <pc:spChg chg="add del mod">
          <ac:chgData name="Frank Popielas" userId="8bde8bc4-09fa-4e1a-8347-94be4a10b8e6" providerId="ADAL" clId="{92894A42-2AB9-46C3-B0C7-2D10FE54B739}" dt="2019-09-09T17:56:52.617" v="370" actId="478"/>
          <ac:spMkLst>
            <pc:docMk/>
            <pc:sldMk cId="1847652635" sldId="281"/>
            <ac:spMk id="3" creationId="{C09D0B72-A54E-4088-941A-1A2DC84A3056}"/>
          </ac:spMkLst>
        </pc:spChg>
        <pc:graphicFrameChg chg="add del mod modGraphic">
          <ac:chgData name="Frank Popielas" userId="8bde8bc4-09fa-4e1a-8347-94be4a10b8e6" providerId="ADAL" clId="{92894A42-2AB9-46C3-B0C7-2D10FE54B739}" dt="2019-09-09T17:56:44.431" v="367"/>
          <ac:graphicFrameMkLst>
            <pc:docMk/>
            <pc:sldMk cId="1847652635" sldId="281"/>
            <ac:graphicFrameMk id="4" creationId="{AB322E97-0B73-489E-951D-9FA586131C6A}"/>
          </ac:graphicFrameMkLst>
        </pc:graphicFrameChg>
        <pc:graphicFrameChg chg="add del mod">
          <ac:chgData name="Frank Popielas" userId="8bde8bc4-09fa-4e1a-8347-94be4a10b8e6" providerId="ADAL" clId="{92894A42-2AB9-46C3-B0C7-2D10FE54B739}" dt="2019-09-09T17:56:49.522" v="369"/>
          <ac:graphicFrameMkLst>
            <pc:docMk/>
            <pc:sldMk cId="1847652635" sldId="281"/>
            <ac:graphicFrameMk id="5" creationId="{4D9157A6-AF52-4AF1-B419-BE1726F8A341}"/>
          </ac:graphicFrameMkLst>
        </pc:graphicFrameChg>
        <pc:picChg chg="add mod">
          <ac:chgData name="Frank Popielas" userId="8bde8bc4-09fa-4e1a-8347-94be4a10b8e6" providerId="ADAL" clId="{92894A42-2AB9-46C3-B0C7-2D10FE54B739}" dt="2019-09-09T17:57:09.971" v="376" actId="1076"/>
          <ac:picMkLst>
            <pc:docMk/>
            <pc:sldMk cId="1847652635" sldId="281"/>
            <ac:picMk id="6" creationId="{8F2D2BA1-F56D-4E13-BFAA-6B37D875FDDE}"/>
          </ac:picMkLst>
        </pc:picChg>
      </pc:sldChg>
      <pc:sldChg chg="addSp delSp modSp add">
        <pc:chgData name="Frank Popielas" userId="8bde8bc4-09fa-4e1a-8347-94be4a10b8e6" providerId="ADAL" clId="{92894A42-2AB9-46C3-B0C7-2D10FE54B739}" dt="2019-09-09T17:58:44.515" v="406" actId="1076"/>
        <pc:sldMkLst>
          <pc:docMk/>
          <pc:sldMk cId="4262344091" sldId="282"/>
        </pc:sldMkLst>
        <pc:spChg chg="mod">
          <ac:chgData name="Frank Popielas" userId="8bde8bc4-09fa-4e1a-8347-94be4a10b8e6" providerId="ADAL" clId="{92894A42-2AB9-46C3-B0C7-2D10FE54B739}" dt="2019-09-09T17:58:10.071" v="401" actId="20577"/>
          <ac:spMkLst>
            <pc:docMk/>
            <pc:sldMk cId="4262344091" sldId="282"/>
            <ac:spMk id="2" creationId="{E2085CAF-90BF-4BFD-AF55-A3138C431D11}"/>
          </ac:spMkLst>
        </pc:spChg>
        <pc:spChg chg="del">
          <ac:chgData name="Frank Popielas" userId="8bde8bc4-09fa-4e1a-8347-94be4a10b8e6" providerId="ADAL" clId="{92894A42-2AB9-46C3-B0C7-2D10FE54B739}" dt="2019-09-09T17:58:21.684" v="402"/>
          <ac:spMkLst>
            <pc:docMk/>
            <pc:sldMk cId="4262344091" sldId="282"/>
            <ac:spMk id="3" creationId="{3A10376A-F4DD-444B-B204-97405C488DE1}"/>
          </ac:spMkLst>
        </pc:spChg>
        <pc:graphicFrameChg chg="add mod modGraphic">
          <ac:chgData name="Frank Popielas" userId="8bde8bc4-09fa-4e1a-8347-94be4a10b8e6" providerId="ADAL" clId="{92894A42-2AB9-46C3-B0C7-2D10FE54B739}" dt="2019-09-09T17:58:44.515" v="406" actId="1076"/>
          <ac:graphicFrameMkLst>
            <pc:docMk/>
            <pc:sldMk cId="4262344091" sldId="282"/>
            <ac:graphicFrameMk id="4" creationId="{F589AFA5-C8E8-4BBB-B56B-279CBB1906AD}"/>
          </ac:graphicFrameMkLst>
        </pc:graphicFrameChg>
      </pc:sldChg>
    </pc:docChg>
  </pc:docChgLst>
  <pc:docChgLst>
    <pc:chgData name="Frank Popielas" userId="8bde8bc4-09fa-4e1a-8347-94be4a10b8e6" providerId="ADAL" clId="{9F003F67-0B40-41AE-9C94-7638BBE6372C}"/>
    <pc:docChg chg="custSel addSld delSld modSld">
      <pc:chgData name="Frank Popielas" userId="8bde8bc4-09fa-4e1a-8347-94be4a10b8e6" providerId="ADAL" clId="{9F003F67-0B40-41AE-9C94-7638BBE6372C}" dt="2019-09-10T16:22:50.660" v="6" actId="2696"/>
      <pc:docMkLst>
        <pc:docMk/>
      </pc:docMkLst>
      <pc:sldChg chg="modSp add">
        <pc:chgData name="Frank Popielas" userId="8bde8bc4-09fa-4e1a-8347-94be4a10b8e6" providerId="ADAL" clId="{9F003F67-0B40-41AE-9C94-7638BBE6372C}" dt="2019-09-10T14:56:01.011" v="4" actId="27636"/>
        <pc:sldMkLst>
          <pc:docMk/>
          <pc:sldMk cId="1310059972" sldId="258"/>
        </pc:sldMkLst>
        <pc:spChg chg="mod">
          <ac:chgData name="Frank Popielas" userId="8bde8bc4-09fa-4e1a-8347-94be4a10b8e6" providerId="ADAL" clId="{9F003F67-0B40-41AE-9C94-7638BBE6372C}" dt="2019-09-10T14:56:01.011" v="4" actId="27636"/>
          <ac:spMkLst>
            <pc:docMk/>
            <pc:sldMk cId="1310059972" sldId="258"/>
            <ac:spMk id="3" creationId="{00000000-0000-0000-0000-000000000000}"/>
          </ac:spMkLst>
        </pc:spChg>
      </pc:sldChg>
      <pc:sldChg chg="add del">
        <pc:chgData name="Frank Popielas" userId="8bde8bc4-09fa-4e1a-8347-94be4a10b8e6" providerId="ADAL" clId="{9F003F67-0B40-41AE-9C94-7638BBE6372C}" dt="2019-09-10T16:22:50.660" v="6" actId="2696"/>
        <pc:sldMkLst>
          <pc:docMk/>
          <pc:sldMk cId="1204250361" sldId="266"/>
        </pc:sldMkLst>
      </pc:sldChg>
      <pc:sldChg chg="modSp">
        <pc:chgData name="Frank Popielas" userId="8bde8bc4-09fa-4e1a-8347-94be4a10b8e6" providerId="ADAL" clId="{9F003F67-0B40-41AE-9C94-7638BBE6372C}" dt="2019-09-10T14:50:14.531" v="2" actId="20577"/>
        <pc:sldMkLst>
          <pc:docMk/>
          <pc:sldMk cId="1587738497" sldId="279"/>
        </pc:sldMkLst>
        <pc:spChg chg="mod">
          <ac:chgData name="Frank Popielas" userId="8bde8bc4-09fa-4e1a-8347-94be4a10b8e6" providerId="ADAL" clId="{9F003F67-0B40-41AE-9C94-7638BBE6372C}" dt="2019-09-10T14:50:14.531" v="2" actId="20577"/>
          <ac:spMkLst>
            <pc:docMk/>
            <pc:sldMk cId="1587738497" sldId="279"/>
            <ac:spMk id="2" creationId="{E91D7DA9-5259-4B85-AC2F-615D7D6F6F86}"/>
          </ac:spMkLst>
        </pc:spChg>
        <pc:spChg chg="mod">
          <ac:chgData name="Frank Popielas" userId="8bde8bc4-09fa-4e1a-8347-94be4a10b8e6" providerId="ADAL" clId="{9F003F67-0B40-41AE-9C94-7638BBE6372C}" dt="2019-09-10T14:50:06.708" v="1" actId="6549"/>
          <ac:spMkLst>
            <pc:docMk/>
            <pc:sldMk cId="1587738497" sldId="279"/>
            <ac:spMk id="3" creationId="{1E37501E-6D20-4DFE-8276-7080B1854547}"/>
          </ac:spMkLst>
        </pc:spChg>
      </pc:sldChg>
      <pc:sldChg chg="add">
        <pc:chgData name="Frank Popielas" userId="8bde8bc4-09fa-4e1a-8347-94be4a10b8e6" providerId="ADAL" clId="{9F003F67-0B40-41AE-9C94-7638BBE6372C}" dt="2019-09-10T14:56:00.933" v="3"/>
        <pc:sldMkLst>
          <pc:docMk/>
          <pc:sldMk cId="0" sldId="283"/>
        </pc:sldMkLst>
      </pc:sldChg>
      <pc:sldChg chg="add">
        <pc:chgData name="Frank Popielas" userId="8bde8bc4-09fa-4e1a-8347-94be4a10b8e6" providerId="ADAL" clId="{9F003F67-0B40-41AE-9C94-7638BBE6372C}" dt="2019-09-10T14:56:00.933" v="3"/>
        <pc:sldMkLst>
          <pc:docMk/>
          <pc:sldMk cId="789746638" sldId="284"/>
        </pc:sldMkLst>
      </pc:sldChg>
      <pc:sldChg chg="add">
        <pc:chgData name="Frank Popielas" userId="8bde8bc4-09fa-4e1a-8347-94be4a10b8e6" providerId="ADAL" clId="{9F003F67-0B40-41AE-9C94-7638BBE6372C}" dt="2019-09-10T16:22:44.629" v="5"/>
        <pc:sldMkLst>
          <pc:docMk/>
          <pc:sldMk cId="3800116274" sldId="285"/>
        </pc:sldMkLst>
      </pc:sldChg>
    </pc:docChg>
  </pc:docChgLst>
  <pc:docChgLst>
    <pc:chgData name="Frank Popielas" userId="8bde8bc4-09fa-4e1a-8347-94be4a10b8e6" providerId="ADAL" clId="{D131156B-2B8C-4AA2-9962-3932EA1880DB}"/>
    <pc:docChg chg="custSel delSld modSld">
      <pc:chgData name="Frank Popielas" userId="8bde8bc4-09fa-4e1a-8347-94be4a10b8e6" providerId="ADAL" clId="{D131156B-2B8C-4AA2-9962-3932EA1880DB}" dt="2020-10-19T15:15:25.848" v="169" actId="20577"/>
      <pc:docMkLst>
        <pc:docMk/>
      </pc:docMkLst>
      <pc:sldChg chg="modSp mod">
        <pc:chgData name="Frank Popielas" userId="8bde8bc4-09fa-4e1a-8347-94be4a10b8e6" providerId="ADAL" clId="{D131156B-2B8C-4AA2-9962-3932EA1880DB}" dt="2020-10-19T15:13:01.766" v="10" actId="20577"/>
        <pc:sldMkLst>
          <pc:docMk/>
          <pc:sldMk cId="194367027" sldId="256"/>
        </pc:sldMkLst>
        <pc:spChg chg="mod">
          <ac:chgData name="Frank Popielas" userId="8bde8bc4-09fa-4e1a-8347-94be4a10b8e6" providerId="ADAL" clId="{D131156B-2B8C-4AA2-9962-3932EA1880DB}" dt="2020-10-19T15:13:01.766" v="10" actId="20577"/>
          <ac:spMkLst>
            <pc:docMk/>
            <pc:sldMk cId="194367027" sldId="256"/>
            <ac:spMk id="3" creationId="{5C28879B-8A2F-472C-95D9-44627A6EFD1D}"/>
          </ac:spMkLst>
        </pc:spChg>
      </pc:sldChg>
      <pc:sldChg chg="modSp mod">
        <pc:chgData name="Frank Popielas" userId="8bde8bc4-09fa-4e1a-8347-94be4a10b8e6" providerId="ADAL" clId="{D131156B-2B8C-4AA2-9962-3932EA1880DB}" dt="2020-10-19T15:14:29.349" v="86" actId="20577"/>
        <pc:sldMkLst>
          <pc:docMk/>
          <pc:sldMk cId="717405375" sldId="275"/>
        </pc:sldMkLst>
        <pc:spChg chg="mod">
          <ac:chgData name="Frank Popielas" userId="8bde8bc4-09fa-4e1a-8347-94be4a10b8e6" providerId="ADAL" clId="{D131156B-2B8C-4AA2-9962-3932EA1880DB}" dt="2020-10-19T15:14:29.349" v="86" actId="20577"/>
          <ac:spMkLst>
            <pc:docMk/>
            <pc:sldMk cId="717405375" sldId="275"/>
            <ac:spMk id="3" creationId="{00000000-0000-0000-0000-000000000000}"/>
          </ac:spMkLst>
        </pc:spChg>
      </pc:sldChg>
      <pc:sldChg chg="modSp mod">
        <pc:chgData name="Frank Popielas" userId="8bde8bc4-09fa-4e1a-8347-94be4a10b8e6" providerId="ADAL" clId="{D131156B-2B8C-4AA2-9962-3932EA1880DB}" dt="2020-10-19T15:15:25.848" v="169" actId="20577"/>
        <pc:sldMkLst>
          <pc:docMk/>
          <pc:sldMk cId="3824971532" sldId="315"/>
        </pc:sldMkLst>
        <pc:spChg chg="mod">
          <ac:chgData name="Frank Popielas" userId="8bde8bc4-09fa-4e1a-8347-94be4a10b8e6" providerId="ADAL" clId="{D131156B-2B8C-4AA2-9962-3932EA1880DB}" dt="2020-10-19T15:15:25.848" v="169" actId="20577"/>
          <ac:spMkLst>
            <pc:docMk/>
            <pc:sldMk cId="3824971532" sldId="315"/>
            <ac:spMk id="3" creationId="{14A16E0C-8B15-4A69-B71A-355F3DBD3E88}"/>
          </ac:spMkLst>
        </pc:spChg>
      </pc:sldChg>
      <pc:sldChg chg="del">
        <pc:chgData name="Frank Popielas" userId="8bde8bc4-09fa-4e1a-8347-94be4a10b8e6" providerId="ADAL" clId="{D131156B-2B8C-4AA2-9962-3932EA1880DB}" dt="2020-10-19T15:14:38.128" v="87" actId="47"/>
        <pc:sldMkLst>
          <pc:docMk/>
          <pc:sldMk cId="2657805565" sldId="316"/>
        </pc:sldMkLst>
      </pc:sldChg>
    </pc:docChg>
  </pc:docChgLst>
  <pc:docChgLst>
    <pc:chgData name="Frank Popielas" userId="8bde8bc4-09fa-4e1a-8347-94be4a10b8e6" providerId="ADAL" clId="{50AD693D-00C1-47B3-B139-35A23153BAFA}"/>
    <pc:docChg chg="delSld modSld">
      <pc:chgData name="Frank Popielas" userId="8bde8bc4-09fa-4e1a-8347-94be4a10b8e6" providerId="ADAL" clId="{50AD693D-00C1-47B3-B139-35A23153BAFA}" dt="2020-12-07T19:16:36.107" v="53" actId="20577"/>
      <pc:docMkLst>
        <pc:docMk/>
      </pc:docMkLst>
      <pc:sldChg chg="modSp mod">
        <pc:chgData name="Frank Popielas" userId="8bde8bc4-09fa-4e1a-8347-94be4a10b8e6" providerId="ADAL" clId="{50AD693D-00C1-47B3-B139-35A23153BAFA}" dt="2020-12-07T19:16:36.107" v="53" actId="20577"/>
        <pc:sldMkLst>
          <pc:docMk/>
          <pc:sldMk cId="194367027" sldId="256"/>
        </pc:sldMkLst>
        <pc:spChg chg="mod">
          <ac:chgData name="Frank Popielas" userId="8bde8bc4-09fa-4e1a-8347-94be4a10b8e6" providerId="ADAL" clId="{50AD693D-00C1-47B3-B139-35A23153BAFA}" dt="2020-12-07T19:16:36.107" v="53" actId="20577"/>
          <ac:spMkLst>
            <pc:docMk/>
            <pc:sldMk cId="194367027" sldId="256"/>
            <ac:spMk id="3" creationId="{5C28879B-8A2F-472C-95D9-44627A6EFD1D}"/>
          </ac:spMkLst>
        </pc:spChg>
      </pc:sldChg>
      <pc:sldChg chg="modSp mod">
        <pc:chgData name="Frank Popielas" userId="8bde8bc4-09fa-4e1a-8347-94be4a10b8e6" providerId="ADAL" clId="{50AD693D-00C1-47B3-B139-35A23153BAFA}" dt="2020-12-07T19:15:58.714" v="4" actId="6549"/>
        <pc:sldMkLst>
          <pc:docMk/>
          <pc:sldMk cId="717405375" sldId="275"/>
        </pc:sldMkLst>
        <pc:spChg chg="mod">
          <ac:chgData name="Frank Popielas" userId="8bde8bc4-09fa-4e1a-8347-94be4a10b8e6" providerId="ADAL" clId="{50AD693D-00C1-47B3-B139-35A23153BAFA}" dt="2020-12-07T19:15:58.714" v="4" actId="6549"/>
          <ac:spMkLst>
            <pc:docMk/>
            <pc:sldMk cId="717405375" sldId="275"/>
            <ac:spMk id="3" creationId="{00000000-0000-0000-0000-000000000000}"/>
          </ac:spMkLst>
        </pc:spChg>
      </pc:sldChg>
      <pc:sldChg chg="modSp mod">
        <pc:chgData name="Frank Popielas" userId="8bde8bc4-09fa-4e1a-8347-94be4a10b8e6" providerId="ADAL" clId="{50AD693D-00C1-47B3-B139-35A23153BAFA}" dt="2020-12-07T19:16:23.558" v="28" actId="20577"/>
        <pc:sldMkLst>
          <pc:docMk/>
          <pc:sldMk cId="3824971532" sldId="315"/>
        </pc:sldMkLst>
        <pc:spChg chg="mod">
          <ac:chgData name="Frank Popielas" userId="8bde8bc4-09fa-4e1a-8347-94be4a10b8e6" providerId="ADAL" clId="{50AD693D-00C1-47B3-B139-35A23153BAFA}" dt="2020-12-07T19:16:23.558" v="28" actId="20577"/>
          <ac:spMkLst>
            <pc:docMk/>
            <pc:sldMk cId="3824971532" sldId="315"/>
            <ac:spMk id="3" creationId="{14A16E0C-8B15-4A69-B71A-355F3DBD3E88}"/>
          </ac:spMkLst>
        </pc:spChg>
      </pc:sldChg>
      <pc:sldChg chg="del">
        <pc:chgData name="Frank Popielas" userId="8bde8bc4-09fa-4e1a-8347-94be4a10b8e6" providerId="ADAL" clId="{50AD693D-00C1-47B3-B139-35A23153BAFA}" dt="2020-12-07T19:16:08.311" v="5" actId="47"/>
        <pc:sldMkLst>
          <pc:docMk/>
          <pc:sldMk cId="1722765251" sldId="316"/>
        </pc:sldMkLst>
      </pc:sldChg>
    </pc:docChg>
  </pc:docChgLst>
  <pc:docChgLst>
    <pc:chgData name="Frank Popielas" userId="8bde8bc4-09fa-4e1a-8347-94be4a10b8e6" providerId="ADAL" clId="{72A377AF-41BA-4192-A506-80FDF1AAE74A}"/>
    <pc:docChg chg="delSld modSld">
      <pc:chgData name="Frank Popielas" userId="8bde8bc4-09fa-4e1a-8347-94be4a10b8e6" providerId="ADAL" clId="{72A377AF-41BA-4192-A506-80FDF1AAE74A}" dt="2020-07-13T20:11:13.443" v="230" actId="20577"/>
      <pc:docMkLst>
        <pc:docMk/>
      </pc:docMkLst>
      <pc:sldChg chg="modSp mod">
        <pc:chgData name="Frank Popielas" userId="8bde8bc4-09fa-4e1a-8347-94be4a10b8e6" providerId="ADAL" clId="{72A377AF-41BA-4192-A506-80FDF1AAE74A}" dt="2020-07-13T20:11:13.443" v="230" actId="20577"/>
        <pc:sldMkLst>
          <pc:docMk/>
          <pc:sldMk cId="194367027" sldId="256"/>
        </pc:sldMkLst>
        <pc:spChg chg="mod">
          <ac:chgData name="Frank Popielas" userId="8bde8bc4-09fa-4e1a-8347-94be4a10b8e6" providerId="ADAL" clId="{72A377AF-41BA-4192-A506-80FDF1AAE74A}" dt="2020-07-13T20:11:13.443" v="230" actId="20577"/>
          <ac:spMkLst>
            <pc:docMk/>
            <pc:sldMk cId="194367027" sldId="256"/>
            <ac:spMk id="3" creationId="{5C28879B-8A2F-472C-95D9-44627A6EFD1D}"/>
          </ac:spMkLst>
        </pc:spChg>
      </pc:sldChg>
      <pc:sldChg chg="del">
        <pc:chgData name="Frank Popielas" userId="8bde8bc4-09fa-4e1a-8347-94be4a10b8e6" providerId="ADAL" clId="{72A377AF-41BA-4192-A506-80FDF1AAE74A}" dt="2020-07-13T20:08:19.328" v="221" actId="47"/>
        <pc:sldMkLst>
          <pc:docMk/>
          <pc:sldMk cId="3959122163" sldId="269"/>
        </pc:sldMkLst>
      </pc:sldChg>
      <pc:sldChg chg="modSp mod">
        <pc:chgData name="Frank Popielas" userId="8bde8bc4-09fa-4e1a-8347-94be4a10b8e6" providerId="ADAL" clId="{72A377AF-41BA-4192-A506-80FDF1AAE74A}" dt="2020-07-13T19:36:07.972" v="72" actId="113"/>
        <pc:sldMkLst>
          <pc:docMk/>
          <pc:sldMk cId="717405375" sldId="275"/>
        </pc:sldMkLst>
        <pc:spChg chg="mod">
          <ac:chgData name="Frank Popielas" userId="8bde8bc4-09fa-4e1a-8347-94be4a10b8e6" providerId="ADAL" clId="{72A377AF-41BA-4192-A506-80FDF1AAE74A}" dt="2020-07-13T19:36:07.972" v="72" actId="113"/>
          <ac:spMkLst>
            <pc:docMk/>
            <pc:sldMk cId="717405375" sldId="275"/>
            <ac:spMk id="3" creationId="{00000000-0000-0000-0000-000000000000}"/>
          </ac:spMkLst>
        </pc:spChg>
      </pc:sldChg>
      <pc:sldChg chg="del">
        <pc:chgData name="Frank Popielas" userId="8bde8bc4-09fa-4e1a-8347-94be4a10b8e6" providerId="ADAL" clId="{72A377AF-41BA-4192-A506-80FDF1AAE74A}" dt="2020-07-13T19:35:05.219" v="32" actId="47"/>
        <pc:sldMkLst>
          <pc:docMk/>
          <pc:sldMk cId="2870045323" sldId="313"/>
        </pc:sldMkLst>
      </pc:sldChg>
      <pc:sldChg chg="del">
        <pc:chgData name="Frank Popielas" userId="8bde8bc4-09fa-4e1a-8347-94be4a10b8e6" providerId="ADAL" clId="{72A377AF-41BA-4192-A506-80FDF1AAE74A}" dt="2020-07-13T19:34:53.893" v="31" actId="47"/>
        <pc:sldMkLst>
          <pc:docMk/>
          <pc:sldMk cId="1240810035" sldId="314"/>
        </pc:sldMkLst>
      </pc:sldChg>
      <pc:sldChg chg="modSp mod modAnim">
        <pc:chgData name="Frank Popielas" userId="8bde8bc4-09fa-4e1a-8347-94be4a10b8e6" providerId="ADAL" clId="{72A377AF-41BA-4192-A506-80FDF1AAE74A}" dt="2020-07-13T20:08:11.215" v="220" actId="20577"/>
        <pc:sldMkLst>
          <pc:docMk/>
          <pc:sldMk cId="3824971532" sldId="315"/>
        </pc:sldMkLst>
        <pc:spChg chg="mod">
          <ac:chgData name="Frank Popielas" userId="8bde8bc4-09fa-4e1a-8347-94be4a10b8e6" providerId="ADAL" clId="{72A377AF-41BA-4192-A506-80FDF1AAE74A}" dt="2020-07-13T19:36:16.701" v="89" actId="20577"/>
          <ac:spMkLst>
            <pc:docMk/>
            <pc:sldMk cId="3824971532" sldId="315"/>
            <ac:spMk id="2" creationId="{12803CC4-92AD-44FF-9DAA-B078E7494452}"/>
          </ac:spMkLst>
        </pc:spChg>
        <pc:spChg chg="mod">
          <ac:chgData name="Frank Popielas" userId="8bde8bc4-09fa-4e1a-8347-94be4a10b8e6" providerId="ADAL" clId="{72A377AF-41BA-4192-A506-80FDF1AAE74A}" dt="2020-07-13T20:08:11.215" v="220" actId="20577"/>
          <ac:spMkLst>
            <pc:docMk/>
            <pc:sldMk cId="3824971532" sldId="315"/>
            <ac:spMk id="3" creationId="{14A16E0C-8B15-4A69-B71A-355F3DBD3E88}"/>
          </ac:spMkLst>
        </pc:spChg>
      </pc:sldChg>
      <pc:sldMasterChg chg="delSldLayout">
        <pc:chgData name="Frank Popielas" userId="8bde8bc4-09fa-4e1a-8347-94be4a10b8e6" providerId="ADAL" clId="{72A377AF-41BA-4192-A506-80FDF1AAE74A}" dt="2020-07-13T19:35:05.219" v="32" actId="47"/>
        <pc:sldMasterMkLst>
          <pc:docMk/>
          <pc:sldMasterMk cId="1678442262" sldId="2147483660"/>
        </pc:sldMasterMkLst>
        <pc:sldLayoutChg chg="del">
          <pc:chgData name="Frank Popielas" userId="8bde8bc4-09fa-4e1a-8347-94be4a10b8e6" providerId="ADAL" clId="{72A377AF-41BA-4192-A506-80FDF1AAE74A}" dt="2020-07-13T19:35:05.219" v="32" actId="47"/>
          <pc:sldLayoutMkLst>
            <pc:docMk/>
            <pc:sldMasterMk cId="1678442262" sldId="2147483660"/>
            <pc:sldLayoutMk cId="4197600323" sldId="2147483665"/>
          </pc:sldLayoutMkLst>
        </pc:sldLayoutChg>
      </pc:sldMasterChg>
    </pc:docChg>
  </pc:docChgLst>
  <pc:docChgLst>
    <pc:chgData name="Frank Popielas" userId="8bde8bc4-09fa-4e1a-8347-94be4a10b8e6" providerId="ADAL" clId="{9F1A082A-CEDB-40FA-85F5-49773DC85772}"/>
    <pc:docChg chg="undo addSld delSld modSld">
      <pc:chgData name="Frank Popielas" userId="8bde8bc4-09fa-4e1a-8347-94be4a10b8e6" providerId="ADAL" clId="{9F1A082A-CEDB-40FA-85F5-49773DC85772}" dt="2019-11-11T18:32:12.201" v="153" actId="20577"/>
      <pc:docMkLst>
        <pc:docMk/>
      </pc:docMkLst>
      <pc:sldChg chg="modSp">
        <pc:chgData name="Frank Popielas" userId="8bde8bc4-09fa-4e1a-8347-94be4a10b8e6" providerId="ADAL" clId="{9F1A082A-CEDB-40FA-85F5-49773DC85772}" dt="2019-11-11T18:27:57.067" v="12" actId="20577"/>
        <pc:sldMkLst>
          <pc:docMk/>
          <pc:sldMk cId="194367027" sldId="256"/>
        </pc:sldMkLst>
        <pc:spChg chg="mod">
          <ac:chgData name="Frank Popielas" userId="8bde8bc4-09fa-4e1a-8347-94be4a10b8e6" providerId="ADAL" clId="{9F1A082A-CEDB-40FA-85F5-49773DC85772}" dt="2019-11-11T18:27:57.067" v="12" actId="20577"/>
          <ac:spMkLst>
            <pc:docMk/>
            <pc:sldMk cId="194367027" sldId="256"/>
            <ac:spMk id="3" creationId="{5C28879B-8A2F-472C-95D9-44627A6EFD1D}"/>
          </ac:spMkLst>
        </pc:spChg>
      </pc:sldChg>
      <pc:sldChg chg="del">
        <pc:chgData name="Frank Popielas" userId="8bde8bc4-09fa-4e1a-8347-94be4a10b8e6" providerId="ADAL" clId="{9F1A082A-CEDB-40FA-85F5-49773DC85772}" dt="2019-11-11T18:29:53.231" v="51" actId="2696"/>
        <pc:sldMkLst>
          <pc:docMk/>
          <pc:sldMk cId="1310059972" sldId="258"/>
        </pc:sldMkLst>
      </pc:sldChg>
      <pc:sldChg chg="del">
        <pc:chgData name="Frank Popielas" userId="8bde8bc4-09fa-4e1a-8347-94be4a10b8e6" providerId="ADAL" clId="{9F1A082A-CEDB-40FA-85F5-49773DC85772}" dt="2019-11-11T18:29:53.244" v="55" actId="2696"/>
        <pc:sldMkLst>
          <pc:docMk/>
          <pc:sldMk cId="2406002704" sldId="261"/>
        </pc:sldMkLst>
      </pc:sldChg>
      <pc:sldChg chg="del">
        <pc:chgData name="Frank Popielas" userId="8bde8bc4-09fa-4e1a-8347-94be4a10b8e6" providerId="ADAL" clId="{9F1A082A-CEDB-40FA-85F5-49773DC85772}" dt="2019-11-11T18:29:53.258" v="58" actId="2696"/>
        <pc:sldMkLst>
          <pc:docMk/>
          <pc:sldMk cId="1240810035" sldId="265"/>
        </pc:sldMkLst>
      </pc:sldChg>
      <pc:sldChg chg="del">
        <pc:chgData name="Frank Popielas" userId="8bde8bc4-09fa-4e1a-8347-94be4a10b8e6" providerId="ADAL" clId="{9F1A082A-CEDB-40FA-85F5-49773DC85772}" dt="2019-11-11T18:29:53.246" v="56" actId="2696"/>
        <pc:sldMkLst>
          <pc:docMk/>
          <pc:sldMk cId="2202476251" sldId="267"/>
        </pc:sldMkLst>
      </pc:sldChg>
      <pc:sldChg chg="del">
        <pc:chgData name="Frank Popielas" userId="8bde8bc4-09fa-4e1a-8347-94be4a10b8e6" providerId="ADAL" clId="{9F1A082A-CEDB-40FA-85F5-49773DC85772}" dt="2019-11-11T18:29:53.248" v="57" actId="2696"/>
        <pc:sldMkLst>
          <pc:docMk/>
          <pc:sldMk cId="708823898" sldId="268"/>
        </pc:sldMkLst>
      </pc:sldChg>
      <pc:sldChg chg="modSp">
        <pc:chgData name="Frank Popielas" userId="8bde8bc4-09fa-4e1a-8347-94be4a10b8e6" providerId="ADAL" clId="{9F1A082A-CEDB-40FA-85F5-49773DC85772}" dt="2019-11-11T18:32:12.201" v="153" actId="20577"/>
        <pc:sldMkLst>
          <pc:docMk/>
          <pc:sldMk cId="3959122163" sldId="269"/>
        </pc:sldMkLst>
        <pc:spChg chg="mod">
          <ac:chgData name="Frank Popielas" userId="8bde8bc4-09fa-4e1a-8347-94be4a10b8e6" providerId="ADAL" clId="{9F1A082A-CEDB-40FA-85F5-49773DC85772}" dt="2019-11-11T18:32:12.201" v="153" actId="20577"/>
          <ac:spMkLst>
            <pc:docMk/>
            <pc:sldMk cId="3959122163" sldId="269"/>
            <ac:spMk id="3" creationId="{43292A27-2C72-4E9F-854A-360F82D6302C}"/>
          </ac:spMkLst>
        </pc:spChg>
      </pc:sldChg>
      <pc:sldChg chg="modSp">
        <pc:chgData name="Frank Popielas" userId="8bde8bc4-09fa-4e1a-8347-94be4a10b8e6" providerId="ADAL" clId="{9F1A082A-CEDB-40FA-85F5-49773DC85772}" dt="2019-11-11T18:29:35.430" v="49" actId="6549"/>
        <pc:sldMkLst>
          <pc:docMk/>
          <pc:sldMk cId="717405375" sldId="275"/>
        </pc:sldMkLst>
        <pc:spChg chg="mod">
          <ac:chgData name="Frank Popielas" userId="8bde8bc4-09fa-4e1a-8347-94be4a10b8e6" providerId="ADAL" clId="{9F1A082A-CEDB-40FA-85F5-49773DC85772}" dt="2019-11-11T18:29:35.430" v="49" actId="6549"/>
          <ac:spMkLst>
            <pc:docMk/>
            <pc:sldMk cId="717405375" sldId="275"/>
            <ac:spMk id="3" creationId="{00000000-0000-0000-0000-000000000000}"/>
          </ac:spMkLst>
        </pc:spChg>
      </pc:sldChg>
      <pc:sldChg chg="modSp">
        <pc:chgData name="Frank Popielas" userId="8bde8bc4-09fa-4e1a-8347-94be4a10b8e6" providerId="ADAL" clId="{9F1A082A-CEDB-40FA-85F5-49773DC85772}" dt="2019-11-11T18:30:44.128" v="79"/>
        <pc:sldMkLst>
          <pc:docMk/>
          <pc:sldMk cId="2966648339" sldId="276"/>
        </pc:sldMkLst>
        <pc:spChg chg="mod">
          <ac:chgData name="Frank Popielas" userId="8bde8bc4-09fa-4e1a-8347-94be4a10b8e6" providerId="ADAL" clId="{9F1A082A-CEDB-40FA-85F5-49773DC85772}" dt="2019-11-11T18:30:44.128" v="79"/>
          <ac:spMkLst>
            <pc:docMk/>
            <pc:sldMk cId="2966648339" sldId="276"/>
            <ac:spMk id="3" creationId="{8263F369-9931-42E4-99AC-248732815F4D}"/>
          </ac:spMkLst>
        </pc:spChg>
      </pc:sldChg>
      <pc:sldChg chg="del">
        <pc:chgData name="Frank Popielas" userId="8bde8bc4-09fa-4e1a-8347-94be4a10b8e6" providerId="ADAL" clId="{9F1A082A-CEDB-40FA-85F5-49773DC85772}" dt="2019-11-11T18:29:53.241" v="54" actId="2696"/>
        <pc:sldMkLst>
          <pc:docMk/>
          <pc:sldMk cId="2450940894" sldId="278"/>
        </pc:sldMkLst>
      </pc:sldChg>
      <pc:sldChg chg="del">
        <pc:chgData name="Frank Popielas" userId="8bde8bc4-09fa-4e1a-8347-94be4a10b8e6" providerId="ADAL" clId="{9F1A082A-CEDB-40FA-85F5-49773DC85772}" dt="2019-11-11T18:29:53.260" v="59" actId="2696"/>
        <pc:sldMkLst>
          <pc:docMk/>
          <pc:sldMk cId="1587738497" sldId="279"/>
        </pc:sldMkLst>
      </pc:sldChg>
      <pc:sldChg chg="del">
        <pc:chgData name="Frank Popielas" userId="8bde8bc4-09fa-4e1a-8347-94be4a10b8e6" providerId="ADAL" clId="{9F1A082A-CEDB-40FA-85F5-49773DC85772}" dt="2019-11-11T18:29:53.262" v="60" actId="2696"/>
        <pc:sldMkLst>
          <pc:docMk/>
          <pc:sldMk cId="1847652635" sldId="281"/>
        </pc:sldMkLst>
      </pc:sldChg>
      <pc:sldChg chg="modSp add">
        <pc:chgData name="Frank Popielas" userId="8bde8bc4-09fa-4e1a-8347-94be4a10b8e6" providerId="ADAL" clId="{9F1A082A-CEDB-40FA-85F5-49773DC85772}" dt="2019-11-11T18:30:30.700" v="75" actId="20577"/>
        <pc:sldMkLst>
          <pc:docMk/>
          <pc:sldMk cId="3802853800" sldId="281"/>
        </pc:sldMkLst>
        <pc:spChg chg="mod">
          <ac:chgData name="Frank Popielas" userId="8bde8bc4-09fa-4e1a-8347-94be4a10b8e6" providerId="ADAL" clId="{9F1A082A-CEDB-40FA-85F5-49773DC85772}" dt="2019-11-11T18:30:30.700" v="75" actId="20577"/>
          <ac:spMkLst>
            <pc:docMk/>
            <pc:sldMk cId="3802853800" sldId="281"/>
            <ac:spMk id="2" creationId="{0EF2AFF3-296E-4EC0-B5E7-47116BB3964A}"/>
          </ac:spMkLst>
        </pc:spChg>
        <pc:spChg chg="mod">
          <ac:chgData name="Frank Popielas" userId="8bde8bc4-09fa-4e1a-8347-94be4a10b8e6" providerId="ADAL" clId="{9F1A082A-CEDB-40FA-85F5-49773DC85772}" dt="2019-11-11T18:30:25.497" v="63"/>
          <ac:spMkLst>
            <pc:docMk/>
            <pc:sldMk cId="3802853800" sldId="281"/>
            <ac:spMk id="3" creationId="{CDFD515F-9339-4FAA-9BD3-B7703F3010F1}"/>
          </ac:spMkLst>
        </pc:spChg>
      </pc:sldChg>
      <pc:sldChg chg="del">
        <pc:chgData name="Frank Popielas" userId="8bde8bc4-09fa-4e1a-8347-94be4a10b8e6" providerId="ADAL" clId="{9F1A082A-CEDB-40FA-85F5-49773DC85772}" dt="2019-11-11T18:29:53.263" v="61" actId="2696"/>
        <pc:sldMkLst>
          <pc:docMk/>
          <pc:sldMk cId="4262344091" sldId="282"/>
        </pc:sldMkLst>
      </pc:sldChg>
      <pc:sldChg chg="del">
        <pc:chgData name="Frank Popielas" userId="8bde8bc4-09fa-4e1a-8347-94be4a10b8e6" providerId="ADAL" clId="{9F1A082A-CEDB-40FA-85F5-49773DC85772}" dt="2019-11-11T18:29:53.227" v="50" actId="2696"/>
        <pc:sldMkLst>
          <pc:docMk/>
          <pc:sldMk cId="0" sldId="283"/>
        </pc:sldMkLst>
      </pc:sldChg>
      <pc:sldChg chg="del">
        <pc:chgData name="Frank Popielas" userId="8bde8bc4-09fa-4e1a-8347-94be4a10b8e6" providerId="ADAL" clId="{9F1A082A-CEDB-40FA-85F5-49773DC85772}" dt="2019-11-11T18:29:53.239" v="53" actId="2696"/>
        <pc:sldMkLst>
          <pc:docMk/>
          <pc:sldMk cId="789746638" sldId="284"/>
        </pc:sldMkLst>
      </pc:sldChg>
      <pc:sldChg chg="del">
        <pc:chgData name="Frank Popielas" userId="8bde8bc4-09fa-4e1a-8347-94be4a10b8e6" providerId="ADAL" clId="{9F1A082A-CEDB-40FA-85F5-49773DC85772}" dt="2019-11-11T18:29:53.235" v="52" actId="2696"/>
        <pc:sldMkLst>
          <pc:docMk/>
          <pc:sldMk cId="3800116274" sldId="285"/>
        </pc:sldMkLst>
      </pc:sldChg>
    </pc:docChg>
  </pc:docChgLst>
  <pc:docChgLst>
    <pc:chgData name="Frank Popielas" userId="8bde8bc4-09fa-4e1a-8347-94be4a10b8e6" providerId="ADAL" clId="{B2C7C7E0-A51B-4CF2-AFDD-F042BCBF6D1A}"/>
    <pc:docChg chg="modSld">
      <pc:chgData name="Frank Popielas" userId="8bde8bc4-09fa-4e1a-8347-94be4a10b8e6" providerId="ADAL" clId="{B2C7C7E0-A51B-4CF2-AFDD-F042BCBF6D1A}" dt="2020-09-07T18:17:30.121" v="19" actId="6549"/>
      <pc:docMkLst>
        <pc:docMk/>
      </pc:docMkLst>
      <pc:sldChg chg="modSp mod">
        <pc:chgData name="Frank Popielas" userId="8bde8bc4-09fa-4e1a-8347-94be4a10b8e6" providerId="ADAL" clId="{B2C7C7E0-A51B-4CF2-AFDD-F042BCBF6D1A}" dt="2020-09-07T18:17:30.121" v="19" actId="6549"/>
        <pc:sldMkLst>
          <pc:docMk/>
          <pc:sldMk cId="194367027" sldId="256"/>
        </pc:sldMkLst>
        <pc:spChg chg="mod">
          <ac:chgData name="Frank Popielas" userId="8bde8bc4-09fa-4e1a-8347-94be4a10b8e6" providerId="ADAL" clId="{B2C7C7E0-A51B-4CF2-AFDD-F042BCBF6D1A}" dt="2020-09-07T18:17:30.121" v="19" actId="6549"/>
          <ac:spMkLst>
            <pc:docMk/>
            <pc:sldMk cId="194367027" sldId="256"/>
            <ac:spMk id="3" creationId="{5C28879B-8A2F-472C-95D9-44627A6EFD1D}"/>
          </ac:spMkLst>
        </pc:spChg>
      </pc:sldChg>
      <pc:sldChg chg="modSp mod">
        <pc:chgData name="Frank Popielas" userId="8bde8bc4-09fa-4e1a-8347-94be4a10b8e6" providerId="ADAL" clId="{B2C7C7E0-A51B-4CF2-AFDD-F042BCBF6D1A}" dt="2020-09-07T18:16:55.896" v="1" actId="113"/>
        <pc:sldMkLst>
          <pc:docMk/>
          <pc:sldMk cId="717405375" sldId="275"/>
        </pc:sldMkLst>
        <pc:spChg chg="mod">
          <ac:chgData name="Frank Popielas" userId="8bde8bc4-09fa-4e1a-8347-94be4a10b8e6" providerId="ADAL" clId="{B2C7C7E0-A51B-4CF2-AFDD-F042BCBF6D1A}" dt="2020-09-07T18:16:55.896" v="1" actId="113"/>
          <ac:spMkLst>
            <pc:docMk/>
            <pc:sldMk cId="717405375" sldId="275"/>
            <ac:spMk id="3" creationId="{00000000-0000-0000-0000-000000000000}"/>
          </ac:spMkLst>
        </pc:spChg>
      </pc:sldChg>
      <pc:sldChg chg="modSp modAnim">
        <pc:chgData name="Frank Popielas" userId="8bde8bc4-09fa-4e1a-8347-94be4a10b8e6" providerId="ADAL" clId="{B2C7C7E0-A51B-4CF2-AFDD-F042BCBF6D1A}" dt="2020-09-07T18:17:05.892" v="6" actId="6549"/>
        <pc:sldMkLst>
          <pc:docMk/>
          <pc:sldMk cId="3824971532" sldId="315"/>
        </pc:sldMkLst>
        <pc:spChg chg="mod">
          <ac:chgData name="Frank Popielas" userId="8bde8bc4-09fa-4e1a-8347-94be4a10b8e6" providerId="ADAL" clId="{B2C7C7E0-A51B-4CF2-AFDD-F042BCBF6D1A}" dt="2020-09-07T18:17:05.892" v="6" actId="6549"/>
          <ac:spMkLst>
            <pc:docMk/>
            <pc:sldMk cId="3824971532" sldId="315"/>
            <ac:spMk id="3" creationId="{14A16E0C-8B15-4A69-B71A-355F3DBD3E88}"/>
          </ac:spMkLst>
        </pc:spChg>
      </pc:sldChg>
    </pc:docChg>
  </pc:docChgLst>
  <pc:docChgLst>
    <pc:chgData name="Frank Popielas" userId="8bde8bc4-09fa-4e1a-8347-94be4a10b8e6" providerId="ADAL" clId="{68A65BF2-B08D-49DA-AF83-8C9E0B15C662}"/>
    <pc:docChg chg="custSel addSld modSld">
      <pc:chgData name="Frank Popielas" userId="8bde8bc4-09fa-4e1a-8347-94be4a10b8e6" providerId="ADAL" clId="{68A65BF2-B08D-49DA-AF83-8C9E0B15C662}" dt="2020-11-09T22:08:09.126" v="267" actId="20577"/>
      <pc:docMkLst>
        <pc:docMk/>
      </pc:docMkLst>
      <pc:sldChg chg="modSp mod">
        <pc:chgData name="Frank Popielas" userId="8bde8bc4-09fa-4e1a-8347-94be4a10b8e6" providerId="ADAL" clId="{68A65BF2-B08D-49DA-AF83-8C9E0B15C662}" dt="2020-11-09T22:05:36.546" v="37" actId="5793"/>
        <pc:sldMkLst>
          <pc:docMk/>
          <pc:sldMk cId="717405375" sldId="275"/>
        </pc:sldMkLst>
        <pc:spChg chg="mod">
          <ac:chgData name="Frank Popielas" userId="8bde8bc4-09fa-4e1a-8347-94be4a10b8e6" providerId="ADAL" clId="{68A65BF2-B08D-49DA-AF83-8C9E0B15C662}" dt="2020-11-09T22:05:36.546" v="37" actId="5793"/>
          <ac:spMkLst>
            <pc:docMk/>
            <pc:sldMk cId="717405375" sldId="275"/>
            <ac:spMk id="3" creationId="{00000000-0000-0000-0000-000000000000}"/>
          </ac:spMkLst>
        </pc:spChg>
      </pc:sldChg>
      <pc:sldChg chg="modSp new mod">
        <pc:chgData name="Frank Popielas" userId="8bde8bc4-09fa-4e1a-8347-94be4a10b8e6" providerId="ADAL" clId="{68A65BF2-B08D-49DA-AF83-8C9E0B15C662}" dt="2020-11-09T22:08:09.126" v="267" actId="20577"/>
        <pc:sldMkLst>
          <pc:docMk/>
          <pc:sldMk cId="1722765251" sldId="316"/>
        </pc:sldMkLst>
        <pc:spChg chg="mod">
          <ac:chgData name="Frank Popielas" userId="8bde8bc4-09fa-4e1a-8347-94be4a10b8e6" providerId="ADAL" clId="{68A65BF2-B08D-49DA-AF83-8C9E0B15C662}" dt="2020-11-09T22:05:56.362" v="78" actId="20577"/>
          <ac:spMkLst>
            <pc:docMk/>
            <pc:sldMk cId="1722765251" sldId="316"/>
            <ac:spMk id="2" creationId="{00C1CC21-05E3-416C-B01B-F4A62D0ED2C2}"/>
          </ac:spMkLst>
        </pc:spChg>
        <pc:spChg chg="mod">
          <ac:chgData name="Frank Popielas" userId="8bde8bc4-09fa-4e1a-8347-94be4a10b8e6" providerId="ADAL" clId="{68A65BF2-B08D-49DA-AF83-8C9E0B15C662}" dt="2020-11-09T22:08:09.126" v="267" actId="20577"/>
          <ac:spMkLst>
            <pc:docMk/>
            <pc:sldMk cId="1722765251" sldId="316"/>
            <ac:spMk id="3" creationId="{0C444BA7-3172-4B16-AC58-E322D911A933}"/>
          </ac:spMkLst>
        </pc:spChg>
      </pc:sldChg>
    </pc:docChg>
  </pc:docChgLst>
  <pc:docChgLst>
    <pc:chgData name="Frank Popielas" userId="8bde8bc4-09fa-4e1a-8347-94be4a10b8e6" providerId="ADAL" clId="{2F8D941A-927D-4081-898A-4BCAB721DFF5}"/>
    <pc:docChg chg="custSel addSld modSld">
      <pc:chgData name="Frank Popielas" userId="8bde8bc4-09fa-4e1a-8347-94be4a10b8e6" providerId="ADAL" clId="{2F8D941A-927D-4081-898A-4BCAB721DFF5}" dt="2020-06-09T14:35:55.790" v="162" actId="20577"/>
      <pc:docMkLst>
        <pc:docMk/>
      </pc:docMkLst>
      <pc:sldChg chg="modSp mod">
        <pc:chgData name="Frank Popielas" userId="8bde8bc4-09fa-4e1a-8347-94be4a10b8e6" providerId="ADAL" clId="{2F8D941A-927D-4081-898A-4BCAB721DFF5}" dt="2020-06-08T16:57:19.831" v="30" actId="20577"/>
        <pc:sldMkLst>
          <pc:docMk/>
          <pc:sldMk cId="194367027" sldId="256"/>
        </pc:sldMkLst>
        <pc:spChg chg="mod">
          <ac:chgData name="Frank Popielas" userId="8bde8bc4-09fa-4e1a-8347-94be4a10b8e6" providerId="ADAL" clId="{2F8D941A-927D-4081-898A-4BCAB721DFF5}" dt="2020-06-08T16:57:12.062" v="18" actId="20577"/>
          <ac:spMkLst>
            <pc:docMk/>
            <pc:sldMk cId="194367027" sldId="256"/>
            <ac:spMk id="2" creationId="{1899AEC2-176D-42FB-8ED7-6A942032707D}"/>
          </ac:spMkLst>
        </pc:spChg>
        <pc:spChg chg="mod">
          <ac:chgData name="Frank Popielas" userId="8bde8bc4-09fa-4e1a-8347-94be4a10b8e6" providerId="ADAL" clId="{2F8D941A-927D-4081-898A-4BCAB721DFF5}" dt="2020-06-08T16:57:19.831" v="30" actId="20577"/>
          <ac:spMkLst>
            <pc:docMk/>
            <pc:sldMk cId="194367027" sldId="256"/>
            <ac:spMk id="3" creationId="{5C28879B-8A2F-472C-95D9-44627A6EFD1D}"/>
          </ac:spMkLst>
        </pc:spChg>
      </pc:sldChg>
      <pc:sldChg chg="modSp mod">
        <pc:chgData name="Frank Popielas" userId="8bde8bc4-09fa-4e1a-8347-94be4a10b8e6" providerId="ADAL" clId="{2F8D941A-927D-4081-898A-4BCAB721DFF5}" dt="2020-06-09T14:35:55.790" v="162" actId="20577"/>
        <pc:sldMkLst>
          <pc:docMk/>
          <pc:sldMk cId="3959122163" sldId="269"/>
        </pc:sldMkLst>
        <pc:spChg chg="mod">
          <ac:chgData name="Frank Popielas" userId="8bde8bc4-09fa-4e1a-8347-94be4a10b8e6" providerId="ADAL" clId="{2F8D941A-927D-4081-898A-4BCAB721DFF5}" dt="2020-06-08T17:02:53.249" v="121" actId="20577"/>
          <ac:spMkLst>
            <pc:docMk/>
            <pc:sldMk cId="3959122163" sldId="269"/>
            <ac:spMk id="2" creationId="{9B71C595-60B8-4675-9837-6D7A5A4E170D}"/>
          </ac:spMkLst>
        </pc:spChg>
        <pc:spChg chg="mod">
          <ac:chgData name="Frank Popielas" userId="8bde8bc4-09fa-4e1a-8347-94be4a10b8e6" providerId="ADAL" clId="{2F8D941A-927D-4081-898A-4BCAB721DFF5}" dt="2020-06-09T14:35:55.790" v="162" actId="20577"/>
          <ac:spMkLst>
            <pc:docMk/>
            <pc:sldMk cId="3959122163" sldId="269"/>
            <ac:spMk id="3" creationId="{43292A27-2C72-4E9F-854A-360F82D6302C}"/>
          </ac:spMkLst>
        </pc:spChg>
      </pc:sldChg>
      <pc:sldChg chg="modSp mod">
        <pc:chgData name="Frank Popielas" userId="8bde8bc4-09fa-4e1a-8347-94be4a10b8e6" providerId="ADAL" clId="{2F8D941A-927D-4081-898A-4BCAB721DFF5}" dt="2020-06-08T17:03:34.798" v="131" actId="113"/>
        <pc:sldMkLst>
          <pc:docMk/>
          <pc:sldMk cId="717405375" sldId="275"/>
        </pc:sldMkLst>
        <pc:spChg chg="mod">
          <ac:chgData name="Frank Popielas" userId="8bde8bc4-09fa-4e1a-8347-94be4a10b8e6" providerId="ADAL" clId="{2F8D941A-927D-4081-898A-4BCAB721DFF5}" dt="2020-06-08T17:03:34.798" v="131" actId="113"/>
          <ac:spMkLst>
            <pc:docMk/>
            <pc:sldMk cId="717405375" sldId="275"/>
            <ac:spMk id="3" creationId="{00000000-0000-0000-0000-000000000000}"/>
          </ac:spMkLst>
        </pc:spChg>
      </pc:sldChg>
      <pc:sldChg chg="add">
        <pc:chgData name="Frank Popielas" userId="8bde8bc4-09fa-4e1a-8347-94be4a10b8e6" providerId="ADAL" clId="{2F8D941A-927D-4081-898A-4BCAB721DFF5}" dt="2020-06-08T17:07:31.667" v="132"/>
        <pc:sldMkLst>
          <pc:docMk/>
          <pc:sldMk cId="2870045323" sldId="313"/>
        </pc:sldMkLst>
      </pc:sldChg>
      <pc:sldChg chg="add">
        <pc:chgData name="Frank Popielas" userId="8bde8bc4-09fa-4e1a-8347-94be4a10b8e6" providerId="ADAL" clId="{2F8D941A-927D-4081-898A-4BCAB721DFF5}" dt="2020-06-08T17:07:31.667" v="132"/>
        <pc:sldMkLst>
          <pc:docMk/>
          <pc:sldMk cId="1240810035" sldId="314"/>
        </pc:sldMkLst>
      </pc:sldChg>
      <pc:sldChg chg="add">
        <pc:chgData name="Frank Popielas" userId="8bde8bc4-09fa-4e1a-8347-94be4a10b8e6" providerId="ADAL" clId="{2F8D941A-927D-4081-898A-4BCAB721DFF5}" dt="2020-06-08T17:07:31.667" v="132"/>
        <pc:sldMkLst>
          <pc:docMk/>
          <pc:sldMk cId="3824971532" sldId="315"/>
        </pc:sldMkLst>
      </pc:sldChg>
    </pc:docChg>
  </pc:docChgLst>
  <pc:docChgLst>
    <pc:chgData name="Frank Popielas" userId="8bde8bc4-09fa-4e1a-8347-94be4a10b8e6" providerId="ADAL" clId="{80F1B1C8-6F6B-4607-A9FA-2BFD040876AE}"/>
    <pc:docChg chg="custSel addSld modSld">
      <pc:chgData name="Frank Popielas" userId="8bde8bc4-09fa-4e1a-8347-94be4a10b8e6" providerId="ADAL" clId="{80F1B1C8-6F6B-4607-A9FA-2BFD040876AE}" dt="2020-10-13T14:10:59.917" v="323" actId="20577"/>
      <pc:docMkLst>
        <pc:docMk/>
      </pc:docMkLst>
      <pc:sldChg chg="modSp mod">
        <pc:chgData name="Frank Popielas" userId="8bde8bc4-09fa-4e1a-8347-94be4a10b8e6" providerId="ADAL" clId="{80F1B1C8-6F6B-4607-A9FA-2BFD040876AE}" dt="2020-10-13T13:51:26.948" v="9" actId="20577"/>
        <pc:sldMkLst>
          <pc:docMk/>
          <pc:sldMk cId="194367027" sldId="256"/>
        </pc:sldMkLst>
        <pc:spChg chg="mod">
          <ac:chgData name="Frank Popielas" userId="8bde8bc4-09fa-4e1a-8347-94be4a10b8e6" providerId="ADAL" clId="{80F1B1C8-6F6B-4607-A9FA-2BFD040876AE}" dt="2020-10-13T13:51:26.948" v="9" actId="20577"/>
          <ac:spMkLst>
            <pc:docMk/>
            <pc:sldMk cId="194367027" sldId="256"/>
            <ac:spMk id="3" creationId="{5C28879B-8A2F-472C-95D9-44627A6EFD1D}"/>
          </ac:spMkLst>
        </pc:spChg>
      </pc:sldChg>
      <pc:sldChg chg="modSp mod">
        <pc:chgData name="Frank Popielas" userId="8bde8bc4-09fa-4e1a-8347-94be4a10b8e6" providerId="ADAL" clId="{80F1B1C8-6F6B-4607-A9FA-2BFD040876AE}" dt="2020-10-13T14:09:23.190" v="322" actId="20577"/>
        <pc:sldMkLst>
          <pc:docMk/>
          <pc:sldMk cId="717405375" sldId="275"/>
        </pc:sldMkLst>
        <pc:spChg chg="mod">
          <ac:chgData name="Frank Popielas" userId="8bde8bc4-09fa-4e1a-8347-94be4a10b8e6" providerId="ADAL" clId="{80F1B1C8-6F6B-4607-A9FA-2BFD040876AE}" dt="2020-10-13T14:09:23.190" v="322" actId="20577"/>
          <ac:spMkLst>
            <pc:docMk/>
            <pc:sldMk cId="717405375" sldId="275"/>
            <ac:spMk id="3" creationId="{00000000-0000-0000-0000-000000000000}"/>
          </ac:spMkLst>
        </pc:spChg>
      </pc:sldChg>
      <pc:sldChg chg="modSp mod">
        <pc:chgData name="Frank Popielas" userId="8bde8bc4-09fa-4e1a-8347-94be4a10b8e6" providerId="ADAL" clId="{80F1B1C8-6F6B-4607-A9FA-2BFD040876AE}" dt="2020-10-13T14:10:59.917" v="323" actId="20577"/>
        <pc:sldMkLst>
          <pc:docMk/>
          <pc:sldMk cId="3824971532" sldId="315"/>
        </pc:sldMkLst>
        <pc:spChg chg="mod">
          <ac:chgData name="Frank Popielas" userId="8bde8bc4-09fa-4e1a-8347-94be4a10b8e6" providerId="ADAL" clId="{80F1B1C8-6F6B-4607-A9FA-2BFD040876AE}" dt="2020-10-13T14:10:59.917" v="323" actId="20577"/>
          <ac:spMkLst>
            <pc:docMk/>
            <pc:sldMk cId="3824971532" sldId="315"/>
            <ac:spMk id="3" creationId="{14A16E0C-8B15-4A69-B71A-355F3DBD3E88}"/>
          </ac:spMkLst>
        </pc:spChg>
      </pc:sldChg>
      <pc:sldChg chg="modSp new mod">
        <pc:chgData name="Frank Popielas" userId="8bde8bc4-09fa-4e1a-8347-94be4a10b8e6" providerId="ADAL" clId="{80F1B1C8-6F6B-4607-A9FA-2BFD040876AE}" dt="2020-10-13T13:58:03.733" v="235" actId="20577"/>
        <pc:sldMkLst>
          <pc:docMk/>
          <pc:sldMk cId="2657805565" sldId="316"/>
        </pc:sldMkLst>
        <pc:spChg chg="mod">
          <ac:chgData name="Frank Popielas" userId="8bde8bc4-09fa-4e1a-8347-94be4a10b8e6" providerId="ADAL" clId="{80F1B1C8-6F6B-4607-A9FA-2BFD040876AE}" dt="2020-10-13T13:56:23.995" v="62" actId="20577"/>
          <ac:spMkLst>
            <pc:docMk/>
            <pc:sldMk cId="2657805565" sldId="316"/>
            <ac:spMk id="2" creationId="{CEF1A80F-FB5B-4F90-8BAA-CA6A7AF3A5A3}"/>
          </ac:spMkLst>
        </pc:spChg>
        <pc:spChg chg="mod">
          <ac:chgData name="Frank Popielas" userId="8bde8bc4-09fa-4e1a-8347-94be4a10b8e6" providerId="ADAL" clId="{80F1B1C8-6F6B-4607-A9FA-2BFD040876AE}" dt="2020-10-13T13:58:03.733" v="235" actId="20577"/>
          <ac:spMkLst>
            <pc:docMk/>
            <pc:sldMk cId="2657805565" sldId="316"/>
            <ac:spMk id="3" creationId="{6A2C6E0C-8901-4EEE-A876-13DC8AC80D7D}"/>
          </ac:spMkLst>
        </pc:spChg>
      </pc:sldChg>
    </pc:docChg>
  </pc:docChgLst>
  <pc:docChgLst>
    <pc:chgData name="Frank Popielas" userId="8bde8bc4-09fa-4e1a-8347-94be4a10b8e6" providerId="ADAL" clId="{F2EC35CD-9FF8-4629-9A8B-1498D75F4E2D}"/>
    <pc:docChg chg="delSld modSld sldOrd">
      <pc:chgData name="Frank Popielas" userId="8bde8bc4-09fa-4e1a-8347-94be4a10b8e6" providerId="ADAL" clId="{F2EC35CD-9FF8-4629-9A8B-1498D75F4E2D}" dt="2019-12-09T17:24:36.638" v="113" actId="20577"/>
      <pc:docMkLst>
        <pc:docMk/>
      </pc:docMkLst>
      <pc:sldChg chg="modSp">
        <pc:chgData name="Frank Popielas" userId="8bde8bc4-09fa-4e1a-8347-94be4a10b8e6" providerId="ADAL" clId="{F2EC35CD-9FF8-4629-9A8B-1498D75F4E2D}" dt="2019-12-09T17:21:49.632" v="10" actId="20577"/>
        <pc:sldMkLst>
          <pc:docMk/>
          <pc:sldMk cId="194367027" sldId="256"/>
        </pc:sldMkLst>
        <pc:spChg chg="mod">
          <ac:chgData name="Frank Popielas" userId="8bde8bc4-09fa-4e1a-8347-94be4a10b8e6" providerId="ADAL" clId="{F2EC35CD-9FF8-4629-9A8B-1498D75F4E2D}" dt="2019-12-09T17:21:49.632" v="10" actId="20577"/>
          <ac:spMkLst>
            <pc:docMk/>
            <pc:sldMk cId="194367027" sldId="256"/>
            <ac:spMk id="3" creationId="{5C28879B-8A2F-472C-95D9-44627A6EFD1D}"/>
          </ac:spMkLst>
        </pc:spChg>
      </pc:sldChg>
      <pc:sldChg chg="modSp">
        <pc:chgData name="Frank Popielas" userId="8bde8bc4-09fa-4e1a-8347-94be4a10b8e6" providerId="ADAL" clId="{F2EC35CD-9FF8-4629-9A8B-1498D75F4E2D}" dt="2019-12-09T17:23:23.583" v="103" actId="20577"/>
        <pc:sldMkLst>
          <pc:docMk/>
          <pc:sldMk cId="3959122163" sldId="269"/>
        </pc:sldMkLst>
        <pc:spChg chg="mod">
          <ac:chgData name="Frank Popielas" userId="8bde8bc4-09fa-4e1a-8347-94be4a10b8e6" providerId="ADAL" clId="{F2EC35CD-9FF8-4629-9A8B-1498D75F4E2D}" dt="2019-12-09T17:23:23.583" v="103" actId="20577"/>
          <ac:spMkLst>
            <pc:docMk/>
            <pc:sldMk cId="3959122163" sldId="269"/>
            <ac:spMk id="3" creationId="{43292A27-2C72-4E9F-854A-360F82D6302C}"/>
          </ac:spMkLst>
        </pc:spChg>
      </pc:sldChg>
      <pc:sldChg chg="modSp">
        <pc:chgData name="Frank Popielas" userId="8bde8bc4-09fa-4e1a-8347-94be4a10b8e6" providerId="ADAL" clId="{F2EC35CD-9FF8-4629-9A8B-1498D75F4E2D}" dt="2019-12-09T17:24:36.638" v="113" actId="20577"/>
        <pc:sldMkLst>
          <pc:docMk/>
          <pc:sldMk cId="717405375" sldId="275"/>
        </pc:sldMkLst>
        <pc:spChg chg="mod">
          <ac:chgData name="Frank Popielas" userId="8bde8bc4-09fa-4e1a-8347-94be4a10b8e6" providerId="ADAL" clId="{F2EC35CD-9FF8-4629-9A8B-1498D75F4E2D}" dt="2019-12-09T17:24:36.638" v="113" actId="20577"/>
          <ac:spMkLst>
            <pc:docMk/>
            <pc:sldMk cId="717405375" sldId="275"/>
            <ac:spMk id="3" creationId="{00000000-0000-0000-0000-000000000000}"/>
          </ac:spMkLst>
        </pc:spChg>
      </pc:sldChg>
      <pc:sldChg chg="del">
        <pc:chgData name="Frank Popielas" userId="8bde8bc4-09fa-4e1a-8347-94be4a10b8e6" providerId="ADAL" clId="{F2EC35CD-9FF8-4629-9A8B-1498D75F4E2D}" dt="2019-12-09T17:22:55.448" v="38" actId="47"/>
        <pc:sldMkLst>
          <pc:docMk/>
          <pc:sldMk cId="2966648339" sldId="276"/>
        </pc:sldMkLst>
      </pc:sldChg>
      <pc:sldChg chg="ord">
        <pc:chgData name="Frank Popielas" userId="8bde8bc4-09fa-4e1a-8347-94be4a10b8e6" providerId="ADAL" clId="{F2EC35CD-9FF8-4629-9A8B-1498D75F4E2D}" dt="2019-12-09T17:23:56.728" v="111"/>
        <pc:sldMkLst>
          <pc:docMk/>
          <pc:sldMk cId="3732529828" sldId="277"/>
        </pc:sldMkLst>
      </pc:sldChg>
      <pc:sldChg chg="modSp del">
        <pc:chgData name="Frank Popielas" userId="8bde8bc4-09fa-4e1a-8347-94be4a10b8e6" providerId="ADAL" clId="{F2EC35CD-9FF8-4629-9A8B-1498D75F4E2D}" dt="2019-12-09T17:24:29.395" v="112" actId="47"/>
        <pc:sldMkLst>
          <pc:docMk/>
          <pc:sldMk cId="3183225468" sldId="280"/>
        </pc:sldMkLst>
        <pc:spChg chg="mod">
          <ac:chgData name="Frank Popielas" userId="8bde8bc4-09fa-4e1a-8347-94be4a10b8e6" providerId="ADAL" clId="{F2EC35CD-9FF8-4629-9A8B-1498D75F4E2D}" dt="2019-12-09T17:23:54.211" v="110" actId="6549"/>
          <ac:spMkLst>
            <pc:docMk/>
            <pc:sldMk cId="3183225468" sldId="280"/>
            <ac:spMk id="2" creationId="{89D43026-20E2-4E56-A673-446F6C019ADD}"/>
          </ac:spMkLst>
        </pc:spChg>
      </pc:sldChg>
      <pc:sldChg chg="del">
        <pc:chgData name="Frank Popielas" userId="8bde8bc4-09fa-4e1a-8347-94be4a10b8e6" providerId="ADAL" clId="{F2EC35CD-9FF8-4629-9A8B-1498D75F4E2D}" dt="2019-12-09T17:22:50.626" v="37" actId="47"/>
        <pc:sldMkLst>
          <pc:docMk/>
          <pc:sldMk cId="3802853800" sldId="28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99E444-B580-4ADD-9A65-559FA8F861B4}" type="datetimeFigureOut">
              <a:rPr lang="en-US" smtClean="0"/>
              <a:t>3/9/2021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13B033-63F2-4606-9F63-5D9EB75FBF1B}" type="slidenum">
              <a:rPr lang="en-US" smtClean="0"/>
              <a:t>‹#›</a:t>
            </a:fld>
            <a:endParaRPr lang="en-US"/>
          </a:p>
        </p:txBody>
      </p:sp>
    </p:spTree>
    <p:extLst>
      <p:ext uri="{BB962C8B-B14F-4D97-AF65-F5344CB8AC3E}">
        <p14:creationId xmlns:p14="http://schemas.microsoft.com/office/powerpoint/2010/main" val="2501314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image does not belong to NAFEMS</a:t>
            </a:r>
          </a:p>
          <a:p>
            <a:r>
              <a:rPr lang="en-GB" dirty="0"/>
              <a:t>Suggested image http://www.istockphoto.com/photo/carbon-fiber-11978554?st=7c03dc0</a:t>
            </a:r>
          </a:p>
        </p:txBody>
      </p:sp>
      <p:sp>
        <p:nvSpPr>
          <p:cNvPr id="4" name="Slide Number Placeholder 3"/>
          <p:cNvSpPr>
            <a:spLocks noGrp="1"/>
          </p:cNvSpPr>
          <p:nvPr>
            <p:ph type="sldNum" sz="quarter" idx="10"/>
          </p:nvPr>
        </p:nvSpPr>
        <p:spPr/>
        <p:txBody>
          <a:bodyPr/>
          <a:lstStyle/>
          <a:p>
            <a:fld id="{84633F43-69DA-4A9B-AC90-B36E0A968C61}" type="slidenum">
              <a:rPr lang="en-GB" smtClean="0"/>
              <a:t>2</a:t>
            </a:fld>
            <a:endParaRPr lang="en-GB" dirty="0"/>
          </a:p>
        </p:txBody>
      </p:sp>
    </p:spTree>
    <p:extLst>
      <p:ext uri="{BB962C8B-B14F-4D97-AF65-F5344CB8AC3E}">
        <p14:creationId xmlns:p14="http://schemas.microsoft.com/office/powerpoint/2010/main" val="17497889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NAFEMS logo hi re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229600" y="77788"/>
            <a:ext cx="3788834"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4"/>
          <p:cNvSpPr txBox="1">
            <a:spLocks/>
          </p:cNvSpPr>
          <p:nvPr/>
        </p:nvSpPr>
        <p:spPr>
          <a:xfrm>
            <a:off x="7518401" y="1143001"/>
            <a:ext cx="4483100" cy="365125"/>
          </a:xfrm>
          <a:prstGeom prst="rect">
            <a:avLst/>
          </a:prstGeom>
        </p:spPr>
        <p:txBody>
          <a:bodyPr anchor="ctr"/>
          <a:lstStyle>
            <a:defPPr>
              <a:defRPr lang="en-US"/>
            </a:defPPr>
            <a:lvl1pPr marL="0" algn="ctr" defTabSz="914400" rtl="0" eaLnBrk="1" latinLnBrk="0" hangingPunct="1">
              <a:defRPr sz="1800" kern="1200">
                <a:solidFill>
                  <a:srgbClr val="FF000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sz="1800" dirty="0">
                <a:solidFill>
                  <a:prstClr val="black"/>
                </a:solidFill>
              </a:rPr>
              <a:t>www.nafems.org</a:t>
            </a:r>
          </a:p>
        </p:txBody>
      </p:sp>
      <p:pic>
        <p:nvPicPr>
          <p:cNvPr id="6" name="Picture 7" descr="INCOSELogo_transpar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317" y="77788"/>
            <a:ext cx="2080683" cy="114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ooter Placeholder 4"/>
          <p:cNvSpPr txBox="1">
            <a:spLocks/>
          </p:cNvSpPr>
          <p:nvPr/>
        </p:nvSpPr>
        <p:spPr>
          <a:xfrm>
            <a:off x="0" y="1143000"/>
            <a:ext cx="2451100" cy="365125"/>
          </a:xfrm>
          <a:prstGeom prst="rect">
            <a:avLst/>
          </a:prstGeom>
        </p:spPr>
        <p:txBody>
          <a:bodyPr anchor="ctr"/>
          <a:lstStyle>
            <a:defPPr>
              <a:defRPr lang="en-US"/>
            </a:defPPr>
            <a:lvl1pPr marL="0" algn="ctr" defTabSz="914400" rtl="0" eaLnBrk="1" latinLnBrk="0" hangingPunct="1">
              <a:defRPr sz="1800" kern="1200">
                <a:solidFill>
                  <a:srgbClr val="FF000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sz="1800" dirty="0">
                <a:solidFill>
                  <a:prstClr val="black"/>
                </a:solidFill>
              </a:rPr>
              <a:t>www.incose.org</a:t>
            </a:r>
          </a:p>
        </p:txBody>
      </p:sp>
      <p:sp>
        <p:nvSpPr>
          <p:cNvPr id="13315" name="Rectangle 3"/>
          <p:cNvSpPr>
            <a:spLocks noGrp="1" noChangeArrowheads="1"/>
          </p:cNvSpPr>
          <p:nvPr>
            <p:ph type="ctrTitle"/>
          </p:nvPr>
        </p:nvSpPr>
        <p:spPr>
          <a:xfrm>
            <a:off x="914400" y="2130426"/>
            <a:ext cx="10363200" cy="1470025"/>
          </a:xfrm>
        </p:spPr>
        <p:txBody>
          <a:bodyPr/>
          <a:lstStyle>
            <a:lvl1pPr algn="ctr">
              <a:defRPr sz="4000"/>
            </a:lvl1pPr>
          </a:lstStyle>
          <a:p>
            <a:r>
              <a:rPr lang="en-US"/>
              <a:t>Click to edit Master title style</a:t>
            </a:r>
            <a:endParaRPr lang="en-US" dirty="0"/>
          </a:p>
        </p:txBody>
      </p:sp>
      <p:sp>
        <p:nvSpPr>
          <p:cNvPr id="13316" name="Rectangle 4"/>
          <p:cNvSpPr>
            <a:spLocks noGrp="1" noChangeArrowheads="1"/>
          </p:cNvSpPr>
          <p:nvPr>
            <p:ph type="subTitle" idx="1"/>
          </p:nvPr>
        </p:nvSpPr>
        <p:spPr>
          <a:xfrm>
            <a:off x="1828800" y="3886200"/>
            <a:ext cx="8534400" cy="1752600"/>
          </a:xfrm>
        </p:spPr>
        <p:txBody>
          <a:bodyPr/>
          <a:lstStyle>
            <a:lvl1pPr marL="0" indent="0" algn="ctr">
              <a:buFontTx/>
              <a:buNone/>
              <a:defRPr sz="2800">
                <a:solidFill>
                  <a:srgbClr val="0070C0"/>
                </a:solidFill>
              </a:defRPr>
            </a:lvl1pPr>
          </a:lstStyle>
          <a:p>
            <a:r>
              <a:rPr lang="en-US"/>
              <a:t>Click to edit Master subtitle style</a:t>
            </a:r>
            <a:endParaRPr lang="en-US" dirty="0"/>
          </a:p>
        </p:txBody>
      </p:sp>
      <p:sp>
        <p:nvSpPr>
          <p:cNvPr id="9" name="Date Placeholder 1"/>
          <p:cNvSpPr>
            <a:spLocks noGrp="1"/>
          </p:cNvSpPr>
          <p:nvPr>
            <p:ph type="dt" sz="quarter" idx="11"/>
          </p:nvPr>
        </p:nvSpPr>
        <p:spPr>
          <a:xfrm>
            <a:off x="8331200" y="6400800"/>
            <a:ext cx="1828800" cy="304800"/>
          </a:xfrm>
          <a:prstGeom prst="rect">
            <a:avLst/>
          </a:prstGeom>
        </p:spPr>
        <p:txBody>
          <a:bodyPr/>
          <a:lstStyle>
            <a:lvl1pPr algn="ctr" eaLnBrk="1" hangingPunct="1">
              <a:spcBef>
                <a:spcPct val="0"/>
              </a:spcBef>
              <a:buFontTx/>
              <a:buNone/>
              <a:defRPr sz="1200">
                <a:solidFill>
                  <a:schemeClr val="tx1"/>
                </a:solidFill>
                <a:latin typeface="Arial" charset="0"/>
                <a:cs typeface="Arial" charset="0"/>
              </a:defRPr>
            </a:lvl1pPr>
            <a:lvl2pPr marL="742950" indent="-285750" eaLnBrk="0" hangingPunct="0">
              <a:spcBef>
                <a:spcPts val="600"/>
              </a:spcBef>
              <a:buChar char="–"/>
              <a:defRPr sz="2400">
                <a:solidFill>
                  <a:schemeClr val="tx1"/>
                </a:solidFill>
                <a:latin typeface="Arial" charset="0"/>
                <a:cs typeface="Arial" charset="0"/>
              </a:defRPr>
            </a:lvl2pPr>
            <a:lvl3pPr marL="1143000" indent="-228600" eaLnBrk="0" hangingPunct="0">
              <a:spcBef>
                <a:spcPts val="600"/>
              </a:spcBef>
              <a:buChar char="•"/>
              <a:defRPr sz="2000">
                <a:solidFill>
                  <a:schemeClr val="tx1"/>
                </a:solidFill>
                <a:latin typeface="Arial" charset="0"/>
                <a:cs typeface="Arial" charset="0"/>
              </a:defRPr>
            </a:lvl3pPr>
            <a:lvl4pPr marL="1600200" indent="-228600" eaLnBrk="0" hangingPunct="0">
              <a:spcBef>
                <a:spcPts val="300"/>
              </a:spcBef>
              <a:buChar char="–"/>
              <a:defRPr>
                <a:solidFill>
                  <a:schemeClr val="tx1"/>
                </a:solidFill>
                <a:latin typeface="Arial" charset="0"/>
                <a:cs typeface="Arial" charset="0"/>
              </a:defRPr>
            </a:lvl4pPr>
            <a:lvl5pPr marL="2057400" indent="-228600" eaLnBrk="0" hangingPunct="0">
              <a:spcBef>
                <a:spcPts val="300"/>
              </a:spcBef>
              <a:buChar char="»"/>
              <a:defRPr sz="1600">
                <a:solidFill>
                  <a:schemeClr val="tx1"/>
                </a:solidFill>
                <a:latin typeface="Arial" charset="0"/>
                <a:cs typeface="Arial" charset="0"/>
              </a:defRPr>
            </a:lvl5pPr>
            <a:lvl6pPr marL="2514600" indent="-228600" eaLnBrk="0" fontAlgn="base" hangingPunct="0">
              <a:spcBef>
                <a:spcPts val="300"/>
              </a:spcBef>
              <a:spcAft>
                <a:spcPct val="0"/>
              </a:spcAft>
              <a:buChar char="»"/>
              <a:defRPr sz="1600">
                <a:solidFill>
                  <a:schemeClr val="tx1"/>
                </a:solidFill>
                <a:latin typeface="Arial" charset="0"/>
                <a:cs typeface="Arial" charset="0"/>
              </a:defRPr>
            </a:lvl6pPr>
            <a:lvl7pPr marL="2971800" indent="-228600" eaLnBrk="0" fontAlgn="base" hangingPunct="0">
              <a:spcBef>
                <a:spcPts val="300"/>
              </a:spcBef>
              <a:spcAft>
                <a:spcPct val="0"/>
              </a:spcAft>
              <a:buChar char="»"/>
              <a:defRPr sz="1600">
                <a:solidFill>
                  <a:schemeClr val="tx1"/>
                </a:solidFill>
                <a:latin typeface="Arial" charset="0"/>
                <a:cs typeface="Arial" charset="0"/>
              </a:defRPr>
            </a:lvl7pPr>
            <a:lvl8pPr marL="3429000" indent="-228600" eaLnBrk="0" fontAlgn="base" hangingPunct="0">
              <a:spcBef>
                <a:spcPts val="300"/>
              </a:spcBef>
              <a:spcAft>
                <a:spcPct val="0"/>
              </a:spcAft>
              <a:buChar char="»"/>
              <a:defRPr sz="1600">
                <a:solidFill>
                  <a:schemeClr val="tx1"/>
                </a:solidFill>
                <a:latin typeface="Arial" charset="0"/>
                <a:cs typeface="Arial" charset="0"/>
              </a:defRPr>
            </a:lvl8pPr>
            <a:lvl9pPr marL="3886200" indent="-228600" eaLnBrk="0" fontAlgn="base" hangingPunct="0">
              <a:spcBef>
                <a:spcPts val="300"/>
              </a:spcBef>
              <a:spcAft>
                <a:spcPct val="0"/>
              </a:spcAft>
              <a:buChar char="»"/>
              <a:defRPr sz="1600">
                <a:solidFill>
                  <a:schemeClr val="tx1"/>
                </a:solidFill>
                <a:latin typeface="Arial" charset="0"/>
                <a:cs typeface="Arial" charset="0"/>
              </a:defRPr>
            </a:lvl9pPr>
          </a:lstStyle>
          <a:p>
            <a:fld id="{0E1ABB6F-D922-4018-A6C6-4164EE66C8F2}" type="datetimeFigureOut">
              <a:rPr lang="en-US" smtClean="0"/>
              <a:t>3/9/2021</a:t>
            </a:fld>
            <a:endParaRPr lang="en-US"/>
          </a:p>
        </p:txBody>
      </p:sp>
    </p:spTree>
    <p:extLst>
      <p:ext uri="{BB962C8B-B14F-4D97-AF65-F5344CB8AC3E}">
        <p14:creationId xmlns:p14="http://schemas.microsoft.com/office/powerpoint/2010/main" val="2169218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6"/>
          <p:cNvSpPr>
            <a:spLocks noGrp="1" noChangeArrowheads="1"/>
          </p:cNvSpPr>
          <p:nvPr>
            <p:ph type="sldNum" sz="quarter" idx="10"/>
          </p:nvPr>
        </p:nvSpPr>
        <p:spPr>
          <a:xfrm>
            <a:off x="5181600" y="6400801"/>
            <a:ext cx="1828800" cy="307975"/>
          </a:xfrm>
          <a:prstGeom prst="rect">
            <a:avLst/>
          </a:prstGeom>
          <a:ln/>
        </p:spPr>
        <p:txBody>
          <a:bodyPr/>
          <a:lstStyle>
            <a:lvl1pPr algn="ctr">
              <a:defRPr sz="1200"/>
            </a:lvl1pPr>
          </a:lstStyle>
          <a:p>
            <a:fld id="{1C853847-7B01-41C2-8657-A51907183668}" type="slidenum">
              <a:rPr lang="en-US" smtClean="0"/>
              <a:t>‹#›</a:t>
            </a:fld>
            <a:endParaRPr lang="en-US"/>
          </a:p>
        </p:txBody>
      </p:sp>
    </p:spTree>
    <p:extLst>
      <p:ext uri="{BB962C8B-B14F-4D97-AF65-F5344CB8AC3E}">
        <p14:creationId xmlns:p14="http://schemas.microsoft.com/office/powerpoint/2010/main" val="386042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xfrm>
            <a:off x="5181600" y="6477000"/>
            <a:ext cx="1828800" cy="307975"/>
          </a:xfrm>
          <a:prstGeom prst="rect">
            <a:avLst/>
          </a:prstGeom>
          <a:ln/>
        </p:spPr>
        <p:txBody>
          <a:bodyPr/>
          <a:lstStyle>
            <a:lvl1pPr algn="ctr">
              <a:defRPr sz="1200"/>
            </a:lvl1pPr>
          </a:lstStyle>
          <a:p>
            <a:fld id="{1C853847-7B01-41C2-8657-A51907183668}" type="slidenum">
              <a:rPr lang="en-US" smtClean="0"/>
              <a:t>‹#›</a:t>
            </a:fld>
            <a:endParaRPr lang="en-US"/>
          </a:p>
        </p:txBody>
      </p:sp>
    </p:spTree>
    <p:extLst>
      <p:ext uri="{BB962C8B-B14F-4D97-AF65-F5344CB8AC3E}">
        <p14:creationId xmlns:p14="http://schemas.microsoft.com/office/powerpoint/2010/main" val="3905529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xfrm>
            <a:off x="5181600" y="6400800"/>
            <a:ext cx="1828800" cy="323850"/>
          </a:xfrm>
          <a:prstGeom prst="rect">
            <a:avLst/>
          </a:prstGeom>
          <a:ln/>
        </p:spPr>
        <p:txBody>
          <a:bodyPr/>
          <a:lstStyle>
            <a:lvl1pPr>
              <a:defRPr/>
            </a:lvl1pPr>
          </a:lstStyle>
          <a:p>
            <a:fld id="{1C853847-7B01-41C2-8657-A51907183668}" type="slidenum">
              <a:rPr lang="en-US" smtClean="0"/>
              <a:t>‹#›</a:t>
            </a:fld>
            <a:endParaRPr lang="en-US"/>
          </a:p>
        </p:txBody>
      </p:sp>
    </p:spTree>
    <p:extLst>
      <p:ext uri="{BB962C8B-B14F-4D97-AF65-F5344CB8AC3E}">
        <p14:creationId xmlns:p14="http://schemas.microsoft.com/office/powerpoint/2010/main" val="5929764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9"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379074" y="6248400"/>
            <a:ext cx="1543051" cy="518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12" descr="INCOSELogo_transparen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7800" y="6248400"/>
            <a:ext cx="8636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ate Placeholder 1"/>
          <p:cNvSpPr>
            <a:spLocks noGrp="1"/>
          </p:cNvSpPr>
          <p:nvPr>
            <p:ph type="dt" sz="quarter" idx="2"/>
          </p:nvPr>
        </p:nvSpPr>
        <p:spPr>
          <a:xfrm>
            <a:off x="8331200" y="6400800"/>
            <a:ext cx="1828800" cy="304800"/>
          </a:xfrm>
          <a:prstGeom prst="rect">
            <a:avLst/>
          </a:prstGeom>
        </p:spPr>
        <p:txBody>
          <a:bodyPr/>
          <a:lstStyle>
            <a:lvl1pPr algn="ctr" eaLnBrk="1" hangingPunct="1">
              <a:spcBef>
                <a:spcPct val="0"/>
              </a:spcBef>
              <a:buFontTx/>
              <a:buNone/>
              <a:defRPr sz="1200">
                <a:solidFill>
                  <a:schemeClr val="tx1"/>
                </a:solidFill>
                <a:latin typeface="Arial" charset="0"/>
                <a:cs typeface="Arial" charset="0"/>
              </a:defRPr>
            </a:lvl1pPr>
            <a:lvl2pPr marL="742950" indent="-285750" eaLnBrk="0" hangingPunct="0">
              <a:spcBef>
                <a:spcPts val="600"/>
              </a:spcBef>
              <a:buChar char="–"/>
              <a:defRPr sz="2400">
                <a:solidFill>
                  <a:schemeClr val="tx1"/>
                </a:solidFill>
                <a:latin typeface="Arial" charset="0"/>
                <a:cs typeface="Arial" charset="0"/>
              </a:defRPr>
            </a:lvl2pPr>
            <a:lvl3pPr marL="1143000" indent="-228600" eaLnBrk="0" hangingPunct="0">
              <a:spcBef>
                <a:spcPts val="600"/>
              </a:spcBef>
              <a:buChar char="•"/>
              <a:defRPr sz="2000">
                <a:solidFill>
                  <a:schemeClr val="tx1"/>
                </a:solidFill>
                <a:latin typeface="Arial" charset="0"/>
                <a:cs typeface="Arial" charset="0"/>
              </a:defRPr>
            </a:lvl3pPr>
            <a:lvl4pPr marL="1600200" indent="-228600" eaLnBrk="0" hangingPunct="0">
              <a:spcBef>
                <a:spcPts val="300"/>
              </a:spcBef>
              <a:buChar char="–"/>
              <a:defRPr>
                <a:solidFill>
                  <a:schemeClr val="tx1"/>
                </a:solidFill>
                <a:latin typeface="Arial" charset="0"/>
                <a:cs typeface="Arial" charset="0"/>
              </a:defRPr>
            </a:lvl4pPr>
            <a:lvl5pPr marL="2057400" indent="-228600" eaLnBrk="0" hangingPunct="0">
              <a:spcBef>
                <a:spcPts val="300"/>
              </a:spcBef>
              <a:buChar char="»"/>
              <a:defRPr sz="1600">
                <a:solidFill>
                  <a:schemeClr val="tx1"/>
                </a:solidFill>
                <a:latin typeface="Arial" charset="0"/>
                <a:cs typeface="Arial" charset="0"/>
              </a:defRPr>
            </a:lvl5pPr>
            <a:lvl6pPr marL="2514600" indent="-228600" eaLnBrk="0" fontAlgn="base" hangingPunct="0">
              <a:spcBef>
                <a:spcPts val="300"/>
              </a:spcBef>
              <a:spcAft>
                <a:spcPct val="0"/>
              </a:spcAft>
              <a:buChar char="»"/>
              <a:defRPr sz="1600">
                <a:solidFill>
                  <a:schemeClr val="tx1"/>
                </a:solidFill>
                <a:latin typeface="Arial" charset="0"/>
                <a:cs typeface="Arial" charset="0"/>
              </a:defRPr>
            </a:lvl6pPr>
            <a:lvl7pPr marL="2971800" indent="-228600" eaLnBrk="0" fontAlgn="base" hangingPunct="0">
              <a:spcBef>
                <a:spcPts val="300"/>
              </a:spcBef>
              <a:spcAft>
                <a:spcPct val="0"/>
              </a:spcAft>
              <a:buChar char="»"/>
              <a:defRPr sz="1600">
                <a:solidFill>
                  <a:schemeClr val="tx1"/>
                </a:solidFill>
                <a:latin typeface="Arial" charset="0"/>
                <a:cs typeface="Arial" charset="0"/>
              </a:defRPr>
            </a:lvl7pPr>
            <a:lvl8pPr marL="3429000" indent="-228600" eaLnBrk="0" fontAlgn="base" hangingPunct="0">
              <a:spcBef>
                <a:spcPts val="300"/>
              </a:spcBef>
              <a:spcAft>
                <a:spcPct val="0"/>
              </a:spcAft>
              <a:buChar char="»"/>
              <a:defRPr sz="1600">
                <a:solidFill>
                  <a:schemeClr val="tx1"/>
                </a:solidFill>
                <a:latin typeface="Arial" charset="0"/>
                <a:cs typeface="Arial" charset="0"/>
              </a:defRPr>
            </a:lvl8pPr>
            <a:lvl9pPr marL="3886200" indent="-228600" eaLnBrk="0" fontAlgn="base" hangingPunct="0">
              <a:spcBef>
                <a:spcPts val="300"/>
              </a:spcBef>
              <a:spcAft>
                <a:spcPct val="0"/>
              </a:spcAft>
              <a:buChar char="»"/>
              <a:defRPr sz="1600">
                <a:solidFill>
                  <a:schemeClr val="tx1"/>
                </a:solidFill>
                <a:latin typeface="Arial" charset="0"/>
                <a:cs typeface="Arial" charset="0"/>
              </a:defRPr>
            </a:lvl9pPr>
          </a:lstStyle>
          <a:p>
            <a:fld id="{0E1ABB6F-D922-4018-A6C6-4164EE66C8F2}" type="datetimeFigureOut">
              <a:rPr lang="en-US" smtClean="0"/>
              <a:t>3/9/2021</a:t>
            </a:fld>
            <a:endParaRPr lang="en-US"/>
          </a:p>
        </p:txBody>
      </p:sp>
      <p:sp>
        <p:nvSpPr>
          <p:cNvPr id="7" name="Slide Number Placeholder 6"/>
          <p:cNvSpPr>
            <a:spLocks noGrp="1" noChangeArrowheads="1"/>
          </p:cNvSpPr>
          <p:nvPr>
            <p:ph type="sldNum" sz="quarter" idx="4"/>
          </p:nvPr>
        </p:nvSpPr>
        <p:spPr>
          <a:xfrm>
            <a:off x="5181600" y="6400801"/>
            <a:ext cx="1828800" cy="307975"/>
          </a:xfrm>
          <a:prstGeom prst="rect">
            <a:avLst/>
          </a:prstGeom>
          <a:ln/>
        </p:spPr>
        <p:txBody>
          <a:bodyPr/>
          <a:lstStyle>
            <a:lvl1pPr algn="ctr">
              <a:defRPr sz="1200"/>
            </a:lvl1pPr>
          </a:lstStyle>
          <a:p>
            <a:fld id="{1C853847-7B01-41C2-8657-A51907183668}" type="slidenum">
              <a:rPr lang="en-US" smtClean="0"/>
              <a:t>‹#›</a:t>
            </a:fld>
            <a:endParaRPr lang="en-US"/>
          </a:p>
        </p:txBody>
      </p:sp>
    </p:spTree>
    <p:extLst>
      <p:ext uri="{BB962C8B-B14F-4D97-AF65-F5344CB8AC3E}">
        <p14:creationId xmlns:p14="http://schemas.microsoft.com/office/powerpoint/2010/main" val="16784422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l" rtl="0" eaLnBrk="1" fontAlgn="base" hangingPunct="1">
        <a:spcBef>
          <a:spcPct val="0"/>
        </a:spcBef>
        <a:spcAft>
          <a:spcPct val="0"/>
        </a:spcAft>
        <a:defRPr sz="4000">
          <a:solidFill>
            <a:srgbClr val="CC0000"/>
          </a:solidFill>
          <a:latin typeface="+mj-lt"/>
          <a:ea typeface="+mj-ea"/>
          <a:cs typeface="+mj-cs"/>
        </a:defRPr>
      </a:lvl1pPr>
      <a:lvl2pPr algn="l" rtl="0" eaLnBrk="1" fontAlgn="base" hangingPunct="1">
        <a:spcBef>
          <a:spcPct val="0"/>
        </a:spcBef>
        <a:spcAft>
          <a:spcPct val="0"/>
        </a:spcAft>
        <a:defRPr sz="4000">
          <a:solidFill>
            <a:srgbClr val="CC0000"/>
          </a:solidFill>
          <a:latin typeface="Arial" charset="0"/>
          <a:cs typeface="Arial" charset="0"/>
        </a:defRPr>
      </a:lvl2pPr>
      <a:lvl3pPr algn="l" rtl="0" eaLnBrk="1" fontAlgn="base" hangingPunct="1">
        <a:spcBef>
          <a:spcPct val="0"/>
        </a:spcBef>
        <a:spcAft>
          <a:spcPct val="0"/>
        </a:spcAft>
        <a:defRPr sz="4000">
          <a:solidFill>
            <a:srgbClr val="CC0000"/>
          </a:solidFill>
          <a:latin typeface="Arial" charset="0"/>
          <a:cs typeface="Arial" charset="0"/>
        </a:defRPr>
      </a:lvl3pPr>
      <a:lvl4pPr algn="l" rtl="0" eaLnBrk="1" fontAlgn="base" hangingPunct="1">
        <a:spcBef>
          <a:spcPct val="0"/>
        </a:spcBef>
        <a:spcAft>
          <a:spcPct val="0"/>
        </a:spcAft>
        <a:defRPr sz="4000">
          <a:solidFill>
            <a:srgbClr val="CC0000"/>
          </a:solidFill>
          <a:latin typeface="Arial" charset="0"/>
          <a:cs typeface="Arial" charset="0"/>
        </a:defRPr>
      </a:lvl4pPr>
      <a:lvl5pPr algn="l" rtl="0" eaLnBrk="1" fontAlgn="base" hangingPunct="1">
        <a:spcBef>
          <a:spcPct val="0"/>
        </a:spcBef>
        <a:spcAft>
          <a:spcPct val="0"/>
        </a:spcAft>
        <a:defRPr sz="4000">
          <a:solidFill>
            <a:srgbClr val="CC0000"/>
          </a:solidFill>
          <a:latin typeface="Arial" charset="0"/>
          <a:cs typeface="Arial" charset="0"/>
        </a:defRPr>
      </a:lvl5pPr>
      <a:lvl6pPr marL="457200" algn="ctr" rtl="0" eaLnBrk="1" fontAlgn="base" hangingPunct="1">
        <a:spcBef>
          <a:spcPct val="0"/>
        </a:spcBef>
        <a:spcAft>
          <a:spcPct val="0"/>
        </a:spcAft>
        <a:defRPr sz="4400">
          <a:solidFill>
            <a:srgbClr val="CC0000"/>
          </a:solidFill>
          <a:latin typeface="Arial" charset="0"/>
          <a:cs typeface="Arial" charset="0"/>
        </a:defRPr>
      </a:lvl6pPr>
      <a:lvl7pPr marL="914400" algn="ctr" rtl="0" eaLnBrk="1" fontAlgn="base" hangingPunct="1">
        <a:spcBef>
          <a:spcPct val="0"/>
        </a:spcBef>
        <a:spcAft>
          <a:spcPct val="0"/>
        </a:spcAft>
        <a:defRPr sz="4400">
          <a:solidFill>
            <a:srgbClr val="CC0000"/>
          </a:solidFill>
          <a:latin typeface="Arial" charset="0"/>
          <a:cs typeface="Arial" charset="0"/>
        </a:defRPr>
      </a:lvl7pPr>
      <a:lvl8pPr marL="1371600" algn="ctr" rtl="0" eaLnBrk="1" fontAlgn="base" hangingPunct="1">
        <a:spcBef>
          <a:spcPct val="0"/>
        </a:spcBef>
        <a:spcAft>
          <a:spcPct val="0"/>
        </a:spcAft>
        <a:defRPr sz="4400">
          <a:solidFill>
            <a:srgbClr val="CC0000"/>
          </a:solidFill>
          <a:latin typeface="Arial" charset="0"/>
          <a:cs typeface="Arial" charset="0"/>
        </a:defRPr>
      </a:lvl8pPr>
      <a:lvl9pPr marL="1828800" algn="ctr" rtl="0" eaLnBrk="1" fontAlgn="base" hangingPunct="1">
        <a:spcBef>
          <a:spcPct val="0"/>
        </a:spcBef>
        <a:spcAft>
          <a:spcPct val="0"/>
        </a:spcAft>
        <a:defRPr sz="4400">
          <a:solidFill>
            <a:srgbClr val="CC0000"/>
          </a:solidFill>
          <a:latin typeface="Arial" charset="0"/>
          <a:cs typeface="Arial" charset="0"/>
        </a:defRPr>
      </a:lvl9pPr>
    </p:titleStyle>
    <p:bodyStyle>
      <a:lvl1pPr marL="250825" indent="-250825" algn="l" rtl="0" eaLnBrk="1" fontAlgn="base" hangingPunct="1">
        <a:spcBef>
          <a:spcPts val="600"/>
        </a:spcBef>
        <a:spcAft>
          <a:spcPct val="0"/>
        </a:spcAft>
        <a:buChar char="•"/>
        <a:defRPr sz="2800">
          <a:solidFill>
            <a:schemeClr val="tx1"/>
          </a:solidFill>
          <a:latin typeface="+mn-lt"/>
          <a:ea typeface="+mn-ea"/>
          <a:cs typeface="+mn-cs"/>
        </a:defRPr>
      </a:lvl1pPr>
      <a:lvl2pPr marL="503238" indent="-250825" algn="l" rtl="0" eaLnBrk="1" fontAlgn="base" hangingPunct="1">
        <a:spcBef>
          <a:spcPts val="600"/>
        </a:spcBef>
        <a:spcAft>
          <a:spcPct val="0"/>
        </a:spcAft>
        <a:buChar char="–"/>
        <a:defRPr sz="2400">
          <a:solidFill>
            <a:schemeClr val="tx1"/>
          </a:solidFill>
          <a:latin typeface="+mn-lt"/>
          <a:cs typeface="+mn-cs"/>
        </a:defRPr>
      </a:lvl2pPr>
      <a:lvl3pPr marL="1006475" indent="-250825" algn="l" rtl="0" eaLnBrk="1" fontAlgn="base" hangingPunct="1">
        <a:spcBef>
          <a:spcPts val="600"/>
        </a:spcBef>
        <a:spcAft>
          <a:spcPct val="0"/>
        </a:spcAft>
        <a:buChar char="•"/>
        <a:defRPr sz="2000">
          <a:solidFill>
            <a:schemeClr val="tx1"/>
          </a:solidFill>
          <a:latin typeface="+mn-lt"/>
          <a:cs typeface="+mn-cs"/>
        </a:defRPr>
      </a:lvl3pPr>
      <a:lvl4pPr marL="1258888" indent="-250825" algn="l" rtl="0" eaLnBrk="1" fontAlgn="base" hangingPunct="1">
        <a:spcBef>
          <a:spcPts val="300"/>
        </a:spcBef>
        <a:spcAft>
          <a:spcPct val="0"/>
        </a:spcAft>
        <a:buChar char="–"/>
        <a:defRPr>
          <a:solidFill>
            <a:schemeClr val="tx1"/>
          </a:solidFill>
          <a:latin typeface="+mn-lt"/>
          <a:cs typeface="+mn-cs"/>
        </a:defRPr>
      </a:lvl4pPr>
      <a:lvl5pPr marL="1511300" indent="-250825" algn="l" rtl="0" eaLnBrk="1" fontAlgn="base" hangingPunct="1">
        <a:spcBef>
          <a:spcPts val="300"/>
        </a:spcBef>
        <a:spcAft>
          <a:spcPct val="0"/>
        </a:spcAft>
        <a:buChar char="»"/>
        <a:defRPr sz="16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afems.org/about/technical-working-groups/systems_modeling/smstermsdefinitions/s-u/" TargetMode="Externa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9AEC2-176D-42FB-8ED7-6A942032707D}"/>
              </a:ext>
            </a:extLst>
          </p:cNvPr>
          <p:cNvSpPr>
            <a:spLocks noGrp="1"/>
          </p:cNvSpPr>
          <p:nvPr>
            <p:ph type="ctrTitle"/>
          </p:nvPr>
        </p:nvSpPr>
        <p:spPr>
          <a:xfrm>
            <a:off x="402672" y="1548293"/>
            <a:ext cx="11551640" cy="1880707"/>
          </a:xfrm>
        </p:spPr>
        <p:txBody>
          <a:bodyPr/>
          <a:lstStyle/>
          <a:p>
            <a:r>
              <a:rPr lang="en-US" dirty="0"/>
              <a:t>Systems Modeling and Simulation Community (</a:t>
            </a:r>
            <a:r>
              <a:rPr lang="en-US" i="1" dirty="0"/>
              <a:t>SMS Community</a:t>
            </a:r>
            <a:r>
              <a:rPr lang="en-US" dirty="0"/>
              <a:t>)</a:t>
            </a:r>
            <a:endParaRPr lang="en-US" i="1" dirty="0"/>
          </a:p>
        </p:txBody>
      </p:sp>
      <p:sp>
        <p:nvSpPr>
          <p:cNvPr id="3" name="Subtitle 2">
            <a:extLst>
              <a:ext uri="{FF2B5EF4-FFF2-40B4-BE49-F238E27FC236}">
                <a16:creationId xmlns:a16="http://schemas.microsoft.com/office/drawing/2014/main" id="{5C28879B-8A2F-472C-95D9-44627A6EFD1D}"/>
              </a:ext>
            </a:extLst>
          </p:cNvPr>
          <p:cNvSpPr>
            <a:spLocks noGrp="1"/>
          </p:cNvSpPr>
          <p:nvPr>
            <p:ph type="subTitle" idx="1"/>
          </p:nvPr>
        </p:nvSpPr>
        <p:spPr>
          <a:xfrm>
            <a:off x="1828800" y="3429000"/>
            <a:ext cx="8534400" cy="782273"/>
          </a:xfrm>
        </p:spPr>
        <p:txBody>
          <a:bodyPr>
            <a:normAutofit/>
          </a:bodyPr>
          <a:lstStyle/>
          <a:p>
            <a:r>
              <a:rPr lang="en-US" dirty="0">
                <a:solidFill>
                  <a:schemeClr val="bg1">
                    <a:lumMod val="65000"/>
                  </a:schemeClr>
                </a:solidFill>
              </a:rPr>
              <a:t>March 09, 2021</a:t>
            </a:r>
          </a:p>
        </p:txBody>
      </p:sp>
      <p:sp>
        <p:nvSpPr>
          <p:cNvPr id="4" name="TextBox 3">
            <a:extLst>
              <a:ext uri="{FF2B5EF4-FFF2-40B4-BE49-F238E27FC236}">
                <a16:creationId xmlns:a16="http://schemas.microsoft.com/office/drawing/2014/main" id="{63CAE5DF-8ACC-4CE6-A568-A0AA26A64706}"/>
              </a:ext>
            </a:extLst>
          </p:cNvPr>
          <p:cNvSpPr txBox="1"/>
          <p:nvPr/>
        </p:nvSpPr>
        <p:spPr>
          <a:xfrm>
            <a:off x="2089525" y="4619614"/>
            <a:ext cx="8012950" cy="1477328"/>
          </a:xfrm>
          <a:prstGeom prst="rect">
            <a:avLst/>
          </a:prstGeom>
          <a:noFill/>
        </p:spPr>
        <p:txBody>
          <a:bodyPr wrap="square" rtlCol="0">
            <a:spAutoFit/>
          </a:bodyPr>
          <a:lstStyle/>
          <a:p>
            <a:pPr algn="just"/>
            <a:r>
              <a:rPr lang="en-US" i="1" dirty="0"/>
              <a:t>Systems Modeling and Simulation*:  </a:t>
            </a:r>
          </a:p>
          <a:p>
            <a:pPr algn="just"/>
            <a:r>
              <a:rPr lang="en-US" i="1" dirty="0"/>
              <a:t>The use of interdisciplinary functional, architectural, and behavioral models (with physical, mathematical, and logical representations) in performing MBSE to specify, conceptualize, design, analyze, verify and validate an organized set of components, subsystems, systems, and processes. </a:t>
            </a:r>
          </a:p>
        </p:txBody>
      </p:sp>
      <p:sp>
        <p:nvSpPr>
          <p:cNvPr id="5" name="TextBox 4">
            <a:extLst>
              <a:ext uri="{FF2B5EF4-FFF2-40B4-BE49-F238E27FC236}">
                <a16:creationId xmlns:a16="http://schemas.microsoft.com/office/drawing/2014/main" id="{32BBA2F5-2617-4643-90B6-3DF9D04C260E}"/>
              </a:ext>
            </a:extLst>
          </p:cNvPr>
          <p:cNvSpPr txBox="1"/>
          <p:nvPr/>
        </p:nvSpPr>
        <p:spPr>
          <a:xfrm>
            <a:off x="1865113" y="6289839"/>
            <a:ext cx="8461774" cy="261610"/>
          </a:xfrm>
          <a:prstGeom prst="rect">
            <a:avLst/>
          </a:prstGeom>
          <a:noFill/>
        </p:spPr>
        <p:txBody>
          <a:bodyPr wrap="square" rtlCol="0">
            <a:spAutoFit/>
          </a:bodyPr>
          <a:lstStyle/>
          <a:p>
            <a:r>
              <a:rPr lang="en-US" sz="1100" dirty="0"/>
              <a:t>*SMSWG – Terms &amp; Definitions: </a:t>
            </a:r>
            <a:r>
              <a:rPr lang="en-US" sz="1100" dirty="0">
                <a:hlinkClick r:id="rId3"/>
              </a:rPr>
              <a:t>https://www.nafems.org/about/technical-working-groups/systems_modeling/smstermsdefinitions/s-u/</a:t>
            </a:r>
            <a:endParaRPr lang="en-US" sz="1100" dirty="0"/>
          </a:p>
        </p:txBody>
      </p:sp>
    </p:spTree>
    <p:extLst>
      <p:ext uri="{BB962C8B-B14F-4D97-AF65-F5344CB8AC3E}">
        <p14:creationId xmlns:p14="http://schemas.microsoft.com/office/powerpoint/2010/main" val="19436702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543" y="149743"/>
            <a:ext cx="10972800" cy="1143000"/>
          </a:xfrm>
        </p:spPr>
        <p:txBody>
          <a:bodyPr>
            <a:normAutofit/>
          </a:bodyPr>
          <a:lstStyle/>
          <a:p>
            <a:r>
              <a:rPr lang="en-GB" sz="3600" dirty="0"/>
              <a:t>Agenda</a:t>
            </a:r>
          </a:p>
        </p:txBody>
      </p:sp>
      <p:sp>
        <p:nvSpPr>
          <p:cNvPr id="3" name="Content Placeholder 2"/>
          <p:cNvSpPr>
            <a:spLocks noGrp="1"/>
          </p:cNvSpPr>
          <p:nvPr>
            <p:ph idx="1"/>
          </p:nvPr>
        </p:nvSpPr>
        <p:spPr>
          <a:xfrm>
            <a:off x="377505" y="1392520"/>
            <a:ext cx="11095838" cy="4525963"/>
          </a:xfrm>
        </p:spPr>
        <p:txBody>
          <a:bodyPr>
            <a:normAutofit/>
          </a:bodyPr>
          <a:lstStyle/>
          <a:p>
            <a:r>
              <a:rPr lang="en-GB" sz="1600" b="1" dirty="0"/>
              <a:t>Opening of meeting: </a:t>
            </a:r>
            <a:r>
              <a:rPr lang="en-GB" sz="1600" dirty="0"/>
              <a:t>Frank Popielas</a:t>
            </a:r>
          </a:p>
          <a:p>
            <a:endParaRPr lang="en-GB" sz="1600" b="1" dirty="0"/>
          </a:p>
          <a:p>
            <a:pPr lvl="0"/>
            <a:r>
              <a:rPr lang="en-US" sz="1600" b="1" dirty="0"/>
              <a:t>Presentation and Open Discussion: </a:t>
            </a:r>
          </a:p>
          <a:p>
            <a:pPr marL="252413" lvl="1" indent="0">
              <a:buNone/>
            </a:pPr>
            <a:r>
              <a:rPr lang="en-US" sz="1600" dirty="0">
                <a:ea typeface="+mn-ea"/>
              </a:rPr>
              <a:t>'The role of analytical models in decomposing requirements' by Greg Garstecki of Garstecki Modeling Solutions</a:t>
            </a:r>
          </a:p>
          <a:p>
            <a:pPr marL="252413" lvl="1" indent="0">
              <a:buNone/>
            </a:pPr>
            <a:endParaRPr lang="en-US" sz="1600" dirty="0">
              <a:ea typeface="+mn-ea"/>
            </a:endParaRPr>
          </a:p>
          <a:p>
            <a:pPr lvl="0"/>
            <a:r>
              <a:rPr lang="en-US" sz="1600" b="1" dirty="0"/>
              <a:t>Upcoming event:</a:t>
            </a:r>
          </a:p>
          <a:p>
            <a:pPr marL="252413" lvl="1" indent="0">
              <a:buNone/>
            </a:pPr>
            <a:r>
              <a:rPr lang="en-US" sz="1600" dirty="0">
                <a:ea typeface="+mn-ea"/>
              </a:rPr>
              <a:t>Seminar - ‘NAFEMS - Simulation in the Automotive Industry: Creating the Next Generation Vehicle 2021’</a:t>
            </a:r>
          </a:p>
        </p:txBody>
      </p:sp>
      <p:sp>
        <p:nvSpPr>
          <p:cNvPr id="4" name="Slide Number Placeholder 3"/>
          <p:cNvSpPr>
            <a:spLocks noGrp="1"/>
          </p:cNvSpPr>
          <p:nvPr>
            <p:ph type="sldNum" sz="quarter" idx="12"/>
          </p:nvPr>
        </p:nvSpPr>
        <p:spPr>
          <a:xfrm>
            <a:off x="4177820" y="6343132"/>
            <a:ext cx="87444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3E9EC35-AD31-4AB2-93A8-D6F93F11AE10}" type="slidenum">
              <a:rPr lang="en-GB" smtClean="0"/>
              <a:pPr/>
              <a:t>2</a:t>
            </a:fld>
            <a:endParaRPr lang="en-GB" dirty="0"/>
          </a:p>
        </p:txBody>
      </p:sp>
    </p:spTree>
    <p:extLst>
      <p:ext uri="{BB962C8B-B14F-4D97-AF65-F5344CB8AC3E}">
        <p14:creationId xmlns:p14="http://schemas.microsoft.com/office/powerpoint/2010/main" val="717405375"/>
      </p:ext>
    </p:extLst>
  </p:cSld>
  <p:clrMapOvr>
    <a:masterClrMapping/>
  </p:clrMapOvr>
</p:sld>
</file>

<file path=ppt/theme/theme1.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MS_WG_Roadmap_Draft_011416" id="{8067A828-F907-4F40-9072-67CC582A1CD4}" vid="{398B7BBB-3472-41F6-B540-2FE70883AF8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64020C6C658A429AF039431A040073" ma:contentTypeVersion="9" ma:contentTypeDescription="Create a new document." ma:contentTypeScope="" ma:versionID="b4092e79d571c5cc8f79557910638c9f">
  <xsd:schema xmlns:xsd="http://www.w3.org/2001/XMLSchema" xmlns:xs="http://www.w3.org/2001/XMLSchema" xmlns:p="http://schemas.microsoft.com/office/2006/metadata/properties" xmlns:ns2="9daa4b93-e448-45c2-a3c5-822687e0478c" targetNamespace="http://schemas.microsoft.com/office/2006/metadata/properties" ma:root="true" ma:fieldsID="5a71486f4b4390dc1e543257d32a6d03" ns2:_="">
    <xsd:import namespace="9daa4b93-e448-45c2-a3c5-822687e0478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aa4b93-e448-45c2-a3c5-822687e047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812DDF6-6230-43F3-A9D8-A3851A4804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aa4b93-e448-45c2-a3c5-822687e047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4B6FCE1-E868-4C5A-9186-36742697B47F}">
  <ds:schemaRefs>
    <ds:schemaRef ds:uri="http://schemas.microsoft.com/sharepoint/v3/contenttype/forms"/>
  </ds:schemaRefs>
</ds:datastoreItem>
</file>

<file path=customXml/itemProps3.xml><?xml version="1.0" encoding="utf-8"?>
<ds:datastoreItem xmlns:ds="http://schemas.openxmlformats.org/officeDocument/2006/customXml" ds:itemID="{7C7E9AC3-5542-4931-9AA8-C2047907531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169</Words>
  <Application>Microsoft Office PowerPoint</Application>
  <PresentationFormat>Widescreen</PresentationFormat>
  <Paragraphs>17</Paragraphs>
  <Slides>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2_Custom Design</vt:lpstr>
      <vt:lpstr>Systems Modeling and Simulation Community (SMS Community)</vt:lpstr>
      <vt:lpstr>Agenda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SMSWG - SMS Roadmap Team</dc:title>
  <dc:creator>Frank Popielas</dc:creator>
  <cp:lastModifiedBy>knutsford</cp:lastModifiedBy>
  <cp:revision>8</cp:revision>
  <dcterms:created xsi:type="dcterms:W3CDTF">2018-10-08T21:47:48Z</dcterms:created>
  <dcterms:modified xsi:type="dcterms:W3CDTF">2021-03-09T11:39:42Z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0x0101002E64020C6C658A429AF039431A040073</vt:lpwstr>
  </property>
  <property fmtid="{D5CDD505-2E9C-101B-9397-08002B2CF9AE}" pid="3" name="AuthorIds_UIVersion_1024">
    <vt:lpwstr>6</vt:lpwstr>
  </property>
</Properties>
</file>